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83" r:id="rId7"/>
    <p:sldId id="290" r:id="rId8"/>
    <p:sldId id="291" r:id="rId9"/>
    <p:sldId id="289" r:id="rId10"/>
    <p:sldId id="292" r:id="rId11"/>
    <p:sldId id="293" r:id="rId12"/>
    <p:sldId id="284" r:id="rId13"/>
    <p:sldId id="295" r:id="rId14"/>
    <p:sldId id="296" r:id="rId15"/>
    <p:sldId id="294" r:id="rId16"/>
    <p:sldId id="287" r:id="rId17"/>
    <p:sldId id="286" r:id="rId18"/>
    <p:sldId id="288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E3B"/>
    <a:srgbClr val="319882"/>
    <a:srgbClr val="F3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CD242-A789-47A5-96E3-76297764C09B}" v="97" dt="2023-08-02T06:59:29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Jakubowska" userId="067d4a02-8c19-4c92-822b-1171fee299f8" providerId="ADAL" clId="{EBDCD242-A789-47A5-96E3-76297764C09B}"/>
    <pc:docChg chg="undo redo custSel addSld delSld modSld sldOrd">
      <pc:chgData name="Ewa Jakubowska" userId="067d4a02-8c19-4c92-822b-1171fee299f8" providerId="ADAL" clId="{EBDCD242-A789-47A5-96E3-76297764C09B}" dt="2023-08-02T07:07:56.814" v="8214" actId="20577"/>
      <pc:docMkLst>
        <pc:docMk/>
      </pc:docMkLst>
      <pc:sldChg chg="delSp modSp mod">
        <pc:chgData name="Ewa Jakubowska" userId="067d4a02-8c19-4c92-822b-1171fee299f8" providerId="ADAL" clId="{EBDCD242-A789-47A5-96E3-76297764C09B}" dt="2023-08-01T12:15:00.651" v="2076" actId="255"/>
        <pc:sldMkLst>
          <pc:docMk/>
          <pc:sldMk cId="2794086872" sldId="256"/>
        </pc:sldMkLst>
        <pc:spChg chg="mod">
          <ac:chgData name="Ewa Jakubowska" userId="067d4a02-8c19-4c92-822b-1171fee299f8" providerId="ADAL" clId="{EBDCD242-A789-47A5-96E3-76297764C09B}" dt="2023-08-01T11:29:07.147" v="124" actId="20577"/>
          <ac:spMkLst>
            <pc:docMk/>
            <pc:sldMk cId="2794086872" sldId="256"/>
            <ac:spMk id="2" creationId="{777AE9AA-FD73-58A9-EB54-C271B4DCE9CB}"/>
          </ac:spMkLst>
        </pc:spChg>
        <pc:spChg chg="mod">
          <ac:chgData name="Ewa Jakubowska" userId="067d4a02-8c19-4c92-822b-1171fee299f8" providerId="ADAL" clId="{EBDCD242-A789-47A5-96E3-76297764C09B}" dt="2023-08-01T12:15:00.651" v="2076" actId="255"/>
          <ac:spMkLst>
            <pc:docMk/>
            <pc:sldMk cId="2794086872" sldId="256"/>
            <ac:spMk id="4" creationId="{5D964612-10F7-CDAD-69BA-60B9A846ED42}"/>
          </ac:spMkLst>
        </pc:spChg>
        <pc:picChg chg="del">
          <ac:chgData name="Ewa Jakubowska" userId="067d4a02-8c19-4c92-822b-1171fee299f8" providerId="ADAL" clId="{EBDCD242-A789-47A5-96E3-76297764C09B}" dt="2023-08-01T11:19:11.081" v="10" actId="478"/>
          <ac:picMkLst>
            <pc:docMk/>
            <pc:sldMk cId="2794086872" sldId="256"/>
            <ac:picMk id="11" creationId="{733F4080-1F59-DF56-D2E0-8120E36C8BCE}"/>
          </ac:picMkLst>
        </pc:picChg>
      </pc:sldChg>
      <pc:sldChg chg="addSp delSp modSp mod">
        <pc:chgData name="Ewa Jakubowska" userId="067d4a02-8c19-4c92-822b-1171fee299f8" providerId="ADAL" clId="{EBDCD242-A789-47A5-96E3-76297764C09B}" dt="2023-08-01T14:35:00.841" v="5186" actId="14100"/>
        <pc:sldMkLst>
          <pc:docMk/>
          <pc:sldMk cId="2231940526" sldId="258"/>
        </pc:sldMkLst>
        <pc:spChg chg="mod">
          <ac:chgData name="Ewa Jakubowska" userId="067d4a02-8c19-4c92-822b-1171fee299f8" providerId="ADAL" clId="{EBDCD242-A789-47A5-96E3-76297764C09B}" dt="2023-08-01T12:09:40.083" v="1685" actId="1076"/>
          <ac:spMkLst>
            <pc:docMk/>
            <pc:sldMk cId="2231940526" sldId="258"/>
            <ac:spMk id="2" creationId="{777AE9AA-FD73-58A9-EB54-C271B4DCE9CB}"/>
          </ac:spMkLst>
        </pc:spChg>
        <pc:spChg chg="del mod">
          <ac:chgData name="Ewa Jakubowska" userId="067d4a02-8c19-4c92-822b-1171fee299f8" providerId="ADAL" clId="{EBDCD242-A789-47A5-96E3-76297764C09B}" dt="2023-08-01T11:18:52.301" v="3" actId="478"/>
          <ac:spMkLst>
            <pc:docMk/>
            <pc:sldMk cId="2231940526" sldId="258"/>
            <ac:spMk id="4" creationId="{EB2EE3F7-2BC5-1DA9-DEE4-000C0DEFB3ED}"/>
          </ac:spMkLst>
        </pc:spChg>
        <pc:spChg chg="del">
          <ac:chgData name="Ewa Jakubowska" userId="067d4a02-8c19-4c92-822b-1171fee299f8" providerId="ADAL" clId="{EBDCD242-A789-47A5-96E3-76297764C09B}" dt="2023-08-01T11:18:57.162" v="9" actId="478"/>
          <ac:spMkLst>
            <pc:docMk/>
            <pc:sldMk cId="2231940526" sldId="258"/>
            <ac:spMk id="6" creationId="{6F2C2B0A-1A15-C7B7-7818-B8EBB1E48F50}"/>
          </ac:spMkLst>
        </pc:spChg>
        <pc:spChg chg="del">
          <ac:chgData name="Ewa Jakubowska" userId="067d4a02-8c19-4c92-822b-1171fee299f8" providerId="ADAL" clId="{EBDCD242-A789-47A5-96E3-76297764C09B}" dt="2023-08-01T11:18:56.312" v="8" actId="478"/>
          <ac:spMkLst>
            <pc:docMk/>
            <pc:sldMk cId="2231940526" sldId="258"/>
            <ac:spMk id="8" creationId="{1CA392CD-CF71-70DC-76B3-17F316A01780}"/>
          </ac:spMkLst>
        </pc:spChg>
        <pc:spChg chg="del mod">
          <ac:chgData name="Ewa Jakubowska" userId="067d4a02-8c19-4c92-822b-1171fee299f8" providerId="ADAL" clId="{EBDCD242-A789-47A5-96E3-76297764C09B}" dt="2023-08-01T11:18:49.460" v="2" actId="478"/>
          <ac:spMkLst>
            <pc:docMk/>
            <pc:sldMk cId="2231940526" sldId="258"/>
            <ac:spMk id="9" creationId="{D168BCE1-BC42-E2EB-524C-26B9661D0505}"/>
          </ac:spMkLst>
        </pc:spChg>
        <pc:spChg chg="add mod">
          <ac:chgData name="Ewa Jakubowska" userId="067d4a02-8c19-4c92-822b-1171fee299f8" providerId="ADAL" clId="{EBDCD242-A789-47A5-96E3-76297764C09B}" dt="2023-08-01T14:34:52.675" v="5184" actId="14100"/>
          <ac:spMkLst>
            <pc:docMk/>
            <pc:sldMk cId="2231940526" sldId="258"/>
            <ac:spMk id="11" creationId="{B1AB7AAD-552D-0A47-EE0C-2F5E52D88DC1}"/>
          </ac:spMkLst>
        </pc:spChg>
        <pc:spChg chg="del mod">
          <ac:chgData name="Ewa Jakubowska" userId="067d4a02-8c19-4c92-822b-1171fee299f8" providerId="ADAL" clId="{EBDCD242-A789-47A5-96E3-76297764C09B}" dt="2023-08-01T11:18:55.304" v="7" actId="478"/>
          <ac:spMkLst>
            <pc:docMk/>
            <pc:sldMk cId="2231940526" sldId="258"/>
            <ac:spMk id="13" creationId="{EABE6D46-6395-98E5-EDAD-D323CE132714}"/>
          </ac:spMkLst>
        </pc:spChg>
        <pc:spChg chg="del">
          <ac:chgData name="Ewa Jakubowska" userId="067d4a02-8c19-4c92-822b-1171fee299f8" providerId="ADAL" clId="{EBDCD242-A789-47A5-96E3-76297764C09B}" dt="2023-08-01T11:18:54.480" v="5" actId="478"/>
          <ac:spMkLst>
            <pc:docMk/>
            <pc:sldMk cId="2231940526" sldId="258"/>
            <ac:spMk id="14" creationId="{EAC4FA75-7552-4988-1EA2-ED9D0414AC28}"/>
          </ac:spMkLst>
        </pc:spChg>
        <pc:spChg chg="del">
          <ac:chgData name="Ewa Jakubowska" userId="067d4a02-8c19-4c92-822b-1171fee299f8" providerId="ADAL" clId="{EBDCD242-A789-47A5-96E3-76297764C09B}" dt="2023-08-01T11:18:53.369" v="4" actId="478"/>
          <ac:spMkLst>
            <pc:docMk/>
            <pc:sldMk cId="2231940526" sldId="258"/>
            <ac:spMk id="15" creationId="{D0C4536B-FFA4-47BA-F1F7-6EE197F7C600}"/>
          </ac:spMkLst>
        </pc:spChg>
        <pc:spChg chg="add del mod">
          <ac:chgData name="Ewa Jakubowska" userId="067d4a02-8c19-4c92-822b-1171fee299f8" providerId="ADAL" clId="{EBDCD242-A789-47A5-96E3-76297764C09B}" dt="2023-08-01T11:32:48.253" v="301" actId="478"/>
          <ac:spMkLst>
            <pc:docMk/>
            <pc:sldMk cId="2231940526" sldId="258"/>
            <ac:spMk id="17" creationId="{63C50C27-2F6C-1DB5-E2DF-BC8E5A0B970D}"/>
          </ac:spMkLst>
        </pc:spChg>
        <pc:spChg chg="add mod">
          <ac:chgData name="Ewa Jakubowska" userId="067d4a02-8c19-4c92-822b-1171fee299f8" providerId="ADAL" clId="{EBDCD242-A789-47A5-96E3-76297764C09B}" dt="2023-08-01T14:35:00.841" v="5186" actId="14100"/>
          <ac:spMkLst>
            <pc:docMk/>
            <pc:sldMk cId="2231940526" sldId="258"/>
            <ac:spMk id="19" creationId="{D14AB258-3032-3D40-3AEC-BEDB538C20D9}"/>
          </ac:spMkLst>
        </pc:spChg>
        <pc:picChg chg="add del mod">
          <ac:chgData name="Ewa Jakubowska" userId="067d4a02-8c19-4c92-822b-1171fee299f8" providerId="ADAL" clId="{EBDCD242-A789-47A5-96E3-76297764C09B}" dt="2023-08-01T11:32:22.405" v="274"/>
          <ac:picMkLst>
            <pc:docMk/>
            <pc:sldMk cId="2231940526" sldId="258"/>
            <ac:picMk id="16" creationId="{B5D5F76B-86BD-D7E3-411D-72B206FB70BE}"/>
          </ac:picMkLst>
        </pc:picChg>
      </pc:sldChg>
      <pc:sldChg chg="del">
        <pc:chgData name="Ewa Jakubowska" userId="067d4a02-8c19-4c92-822b-1171fee299f8" providerId="ADAL" clId="{EBDCD242-A789-47A5-96E3-76297764C09B}" dt="2023-08-02T06:16:38.482" v="6429" actId="47"/>
        <pc:sldMkLst>
          <pc:docMk/>
          <pc:sldMk cId="3376418193" sldId="261"/>
        </pc:sldMkLst>
      </pc:sldChg>
      <pc:sldChg chg="del">
        <pc:chgData name="Ewa Jakubowska" userId="067d4a02-8c19-4c92-822b-1171fee299f8" providerId="ADAL" clId="{EBDCD242-A789-47A5-96E3-76297764C09B}" dt="2023-08-02T06:16:34.032" v="6426" actId="47"/>
        <pc:sldMkLst>
          <pc:docMk/>
          <pc:sldMk cId="1760749341" sldId="270"/>
        </pc:sldMkLst>
      </pc:sldChg>
      <pc:sldChg chg="del">
        <pc:chgData name="Ewa Jakubowska" userId="067d4a02-8c19-4c92-822b-1171fee299f8" providerId="ADAL" clId="{EBDCD242-A789-47A5-96E3-76297764C09B}" dt="2023-08-02T06:16:07.008" v="6421" actId="47"/>
        <pc:sldMkLst>
          <pc:docMk/>
          <pc:sldMk cId="885710262" sldId="271"/>
        </pc:sldMkLst>
      </pc:sldChg>
      <pc:sldChg chg="del">
        <pc:chgData name="Ewa Jakubowska" userId="067d4a02-8c19-4c92-822b-1171fee299f8" providerId="ADAL" clId="{EBDCD242-A789-47A5-96E3-76297764C09B}" dt="2023-08-02T06:16:33.297" v="6425" actId="47"/>
        <pc:sldMkLst>
          <pc:docMk/>
          <pc:sldMk cId="993541319" sldId="272"/>
        </pc:sldMkLst>
      </pc:sldChg>
      <pc:sldChg chg="del">
        <pc:chgData name="Ewa Jakubowska" userId="067d4a02-8c19-4c92-822b-1171fee299f8" providerId="ADAL" clId="{EBDCD242-A789-47A5-96E3-76297764C09B}" dt="2023-08-02T06:16:07.008" v="6421" actId="47"/>
        <pc:sldMkLst>
          <pc:docMk/>
          <pc:sldMk cId="3818549584" sldId="273"/>
        </pc:sldMkLst>
      </pc:sldChg>
      <pc:sldChg chg="del">
        <pc:chgData name="Ewa Jakubowska" userId="067d4a02-8c19-4c92-822b-1171fee299f8" providerId="ADAL" clId="{EBDCD242-A789-47A5-96E3-76297764C09B}" dt="2023-08-02T06:16:41.942" v="6431" actId="47"/>
        <pc:sldMkLst>
          <pc:docMk/>
          <pc:sldMk cId="2889454018" sldId="274"/>
        </pc:sldMkLst>
      </pc:sldChg>
      <pc:sldChg chg="del">
        <pc:chgData name="Ewa Jakubowska" userId="067d4a02-8c19-4c92-822b-1171fee299f8" providerId="ADAL" clId="{EBDCD242-A789-47A5-96E3-76297764C09B}" dt="2023-08-02T06:16:17.492" v="6422" actId="47"/>
        <pc:sldMkLst>
          <pc:docMk/>
          <pc:sldMk cId="1076239948" sldId="275"/>
        </pc:sldMkLst>
      </pc:sldChg>
      <pc:sldChg chg="del">
        <pc:chgData name="Ewa Jakubowska" userId="067d4a02-8c19-4c92-822b-1171fee299f8" providerId="ADAL" clId="{EBDCD242-A789-47A5-96E3-76297764C09B}" dt="2023-08-02T06:16:07.008" v="6421" actId="47"/>
        <pc:sldMkLst>
          <pc:docMk/>
          <pc:sldMk cId="1716264201" sldId="276"/>
        </pc:sldMkLst>
      </pc:sldChg>
      <pc:sldChg chg="del">
        <pc:chgData name="Ewa Jakubowska" userId="067d4a02-8c19-4c92-822b-1171fee299f8" providerId="ADAL" clId="{EBDCD242-A789-47A5-96E3-76297764C09B}" dt="2023-08-02T06:16:35.093" v="6427" actId="47"/>
        <pc:sldMkLst>
          <pc:docMk/>
          <pc:sldMk cId="3778576233" sldId="277"/>
        </pc:sldMkLst>
      </pc:sldChg>
      <pc:sldChg chg="del">
        <pc:chgData name="Ewa Jakubowska" userId="067d4a02-8c19-4c92-822b-1171fee299f8" providerId="ADAL" clId="{EBDCD242-A789-47A5-96E3-76297764C09B}" dt="2023-08-02T06:16:32.320" v="6424" actId="47"/>
        <pc:sldMkLst>
          <pc:docMk/>
          <pc:sldMk cId="1601914351" sldId="278"/>
        </pc:sldMkLst>
      </pc:sldChg>
      <pc:sldChg chg="del">
        <pc:chgData name="Ewa Jakubowska" userId="067d4a02-8c19-4c92-822b-1171fee299f8" providerId="ADAL" clId="{EBDCD242-A789-47A5-96E3-76297764C09B}" dt="2023-08-02T06:16:17.492" v="6422" actId="47"/>
        <pc:sldMkLst>
          <pc:docMk/>
          <pc:sldMk cId="707169064" sldId="279"/>
        </pc:sldMkLst>
      </pc:sldChg>
      <pc:sldChg chg="del">
        <pc:chgData name="Ewa Jakubowska" userId="067d4a02-8c19-4c92-822b-1171fee299f8" providerId="ADAL" clId="{EBDCD242-A789-47A5-96E3-76297764C09B}" dt="2023-08-02T06:16:39.993" v="6430" actId="47"/>
        <pc:sldMkLst>
          <pc:docMk/>
          <pc:sldMk cId="2802175406" sldId="280"/>
        </pc:sldMkLst>
      </pc:sldChg>
      <pc:sldChg chg="del">
        <pc:chgData name="Ewa Jakubowska" userId="067d4a02-8c19-4c92-822b-1171fee299f8" providerId="ADAL" clId="{EBDCD242-A789-47A5-96E3-76297764C09B}" dt="2023-08-02T06:16:36.365" v="6428" actId="47"/>
        <pc:sldMkLst>
          <pc:docMk/>
          <pc:sldMk cId="761710177" sldId="281"/>
        </pc:sldMkLst>
      </pc:sldChg>
      <pc:sldChg chg="del">
        <pc:chgData name="Ewa Jakubowska" userId="067d4a02-8c19-4c92-822b-1171fee299f8" providerId="ADAL" clId="{EBDCD242-A789-47A5-96E3-76297764C09B}" dt="2023-08-02T06:16:30.853" v="6423" actId="47"/>
        <pc:sldMkLst>
          <pc:docMk/>
          <pc:sldMk cId="995618303" sldId="282"/>
        </pc:sldMkLst>
      </pc:sldChg>
      <pc:sldChg chg="addSp delSp modSp mod ord">
        <pc:chgData name="Ewa Jakubowska" userId="067d4a02-8c19-4c92-822b-1171fee299f8" providerId="ADAL" clId="{EBDCD242-A789-47A5-96E3-76297764C09B}" dt="2023-08-02T06:02:21.188" v="6054" actId="20577"/>
        <pc:sldMkLst>
          <pc:docMk/>
          <pc:sldMk cId="2172809652" sldId="283"/>
        </pc:sldMkLst>
        <pc:spChg chg="mod">
          <ac:chgData name="Ewa Jakubowska" userId="067d4a02-8c19-4c92-822b-1171fee299f8" providerId="ADAL" clId="{EBDCD242-A789-47A5-96E3-76297764C09B}" dt="2023-08-01T12:31:58.729" v="2129" actId="14100"/>
          <ac:spMkLst>
            <pc:docMk/>
            <pc:sldMk cId="2172809652" sldId="283"/>
            <ac:spMk id="2" creationId="{777AE9AA-FD73-58A9-EB54-C271B4DCE9CB}"/>
          </ac:spMkLst>
        </pc:spChg>
        <pc:spChg chg="add del mod">
          <ac:chgData name="Ewa Jakubowska" userId="067d4a02-8c19-4c92-822b-1171fee299f8" providerId="ADAL" clId="{EBDCD242-A789-47A5-96E3-76297764C09B}" dt="2023-08-01T11:48:15.450" v="881" actId="478"/>
          <ac:spMkLst>
            <pc:docMk/>
            <pc:sldMk cId="2172809652" sldId="283"/>
            <ac:spMk id="4" creationId="{BE4E5B52-4D4B-7D6A-97AC-6C68B5321E29}"/>
          </ac:spMkLst>
        </pc:spChg>
        <pc:spChg chg="add mod">
          <ac:chgData name="Ewa Jakubowska" userId="067d4a02-8c19-4c92-822b-1171fee299f8" providerId="ADAL" clId="{EBDCD242-A789-47A5-96E3-76297764C09B}" dt="2023-08-02T06:02:21.188" v="6054" actId="20577"/>
          <ac:spMkLst>
            <pc:docMk/>
            <pc:sldMk cId="2172809652" sldId="283"/>
            <ac:spMk id="6" creationId="{ABCF56C2-FDC0-300B-7ED7-9FC0002FB9EE}"/>
          </ac:spMkLst>
        </pc:spChg>
        <pc:picChg chg="add mod">
          <ac:chgData name="Ewa Jakubowska" userId="067d4a02-8c19-4c92-822b-1171fee299f8" providerId="ADAL" clId="{EBDCD242-A789-47A5-96E3-76297764C09B}" dt="2023-08-01T12:07:36.313" v="1653" actId="14100"/>
          <ac:picMkLst>
            <pc:docMk/>
            <pc:sldMk cId="2172809652" sldId="283"/>
            <ac:picMk id="1026" creationId="{08A4F2AB-A7BB-EE42-DC14-10FB8E582015}"/>
          </ac:picMkLst>
        </pc:picChg>
      </pc:sldChg>
      <pc:sldChg chg="addSp delSp modSp mod ord modNotesTx">
        <pc:chgData name="Ewa Jakubowska" userId="067d4a02-8c19-4c92-822b-1171fee299f8" providerId="ADAL" clId="{EBDCD242-A789-47A5-96E3-76297764C09B}" dt="2023-08-02T07:00:58.932" v="7802" actId="20577"/>
        <pc:sldMkLst>
          <pc:docMk/>
          <pc:sldMk cId="700045763" sldId="284"/>
        </pc:sldMkLst>
        <pc:spChg chg="mod">
          <ac:chgData name="Ewa Jakubowska" userId="067d4a02-8c19-4c92-822b-1171fee299f8" providerId="ADAL" clId="{EBDCD242-A789-47A5-96E3-76297764C09B}" dt="2023-08-01T18:45:35.441" v="6004" actId="20577"/>
          <ac:spMkLst>
            <pc:docMk/>
            <pc:sldMk cId="700045763" sldId="284"/>
            <ac:spMk id="2" creationId="{777AE9AA-FD73-58A9-EB54-C271B4DCE9CB}"/>
          </ac:spMkLst>
        </pc:spChg>
        <pc:spChg chg="add mod">
          <ac:chgData name="Ewa Jakubowska" userId="067d4a02-8c19-4c92-822b-1171fee299f8" providerId="ADAL" clId="{EBDCD242-A789-47A5-96E3-76297764C09B}" dt="2023-08-02T06:35:44.777" v="6966" actId="20577"/>
          <ac:spMkLst>
            <pc:docMk/>
            <pc:sldMk cId="700045763" sldId="284"/>
            <ac:spMk id="6" creationId="{1B04AD4E-A4BE-4AEE-6838-320B0E39FC5E}"/>
          </ac:spMkLst>
        </pc:spChg>
        <pc:picChg chg="add del mod">
          <ac:chgData name="Ewa Jakubowska" userId="067d4a02-8c19-4c92-822b-1171fee299f8" providerId="ADAL" clId="{EBDCD242-A789-47A5-96E3-76297764C09B}" dt="2023-08-02T06:35:40.375" v="6965" actId="1076"/>
          <ac:picMkLst>
            <pc:docMk/>
            <pc:sldMk cId="700045763" sldId="284"/>
            <ac:picMk id="3074" creationId="{AE903F83-0E1E-AC94-B1A5-10207DAEA6F4}"/>
          </ac:picMkLst>
        </pc:picChg>
        <pc:picChg chg="add del">
          <ac:chgData name="Ewa Jakubowska" userId="067d4a02-8c19-4c92-822b-1171fee299f8" providerId="ADAL" clId="{EBDCD242-A789-47A5-96E3-76297764C09B}" dt="2023-08-01T15:09:49.711" v="5856"/>
          <ac:picMkLst>
            <pc:docMk/>
            <pc:sldMk cId="700045763" sldId="284"/>
            <ac:picMk id="3076" creationId="{DE5F52CA-7E03-4002-F264-9A4A0E8D478D}"/>
          </ac:picMkLst>
        </pc:picChg>
      </pc:sldChg>
      <pc:sldChg chg="del ord">
        <pc:chgData name="Ewa Jakubowska" userId="067d4a02-8c19-4c92-822b-1171fee299f8" providerId="ADAL" clId="{EBDCD242-A789-47A5-96E3-76297764C09B}" dt="2023-08-02T07:05:45.171" v="8136" actId="47"/>
        <pc:sldMkLst>
          <pc:docMk/>
          <pc:sldMk cId="4006285366" sldId="285"/>
        </pc:sldMkLst>
      </pc:sldChg>
      <pc:sldChg chg="addSp delSp modSp mod">
        <pc:chgData name="Ewa Jakubowska" userId="067d4a02-8c19-4c92-822b-1171fee299f8" providerId="ADAL" clId="{EBDCD242-A789-47A5-96E3-76297764C09B}" dt="2023-08-02T06:58:44.569" v="7749" actId="1076"/>
        <pc:sldMkLst>
          <pc:docMk/>
          <pc:sldMk cId="4253668065" sldId="286"/>
        </pc:sldMkLst>
        <pc:spChg chg="del mod">
          <ac:chgData name="Ewa Jakubowska" userId="067d4a02-8c19-4c92-822b-1171fee299f8" providerId="ADAL" clId="{EBDCD242-A789-47A5-96E3-76297764C09B}" dt="2023-08-02T06:18:11.202" v="6488" actId="478"/>
          <ac:spMkLst>
            <pc:docMk/>
            <pc:sldMk cId="4253668065" sldId="286"/>
            <ac:spMk id="2" creationId="{777AE9AA-FD73-58A9-EB54-C271B4DCE9CB}"/>
          </ac:spMkLst>
        </pc:spChg>
        <pc:spChg chg="mod">
          <ac:chgData name="Ewa Jakubowska" userId="067d4a02-8c19-4c92-822b-1171fee299f8" providerId="ADAL" clId="{EBDCD242-A789-47A5-96E3-76297764C09B}" dt="2023-08-02T06:58:39.544" v="7748" actId="20577"/>
          <ac:spMkLst>
            <pc:docMk/>
            <pc:sldMk cId="4253668065" sldId="286"/>
            <ac:spMk id="4" creationId="{BE4E5B52-4D4B-7D6A-97AC-6C68B5321E29}"/>
          </ac:spMkLst>
        </pc:spChg>
        <pc:spChg chg="add mod">
          <ac:chgData name="Ewa Jakubowska" userId="067d4a02-8c19-4c92-822b-1171fee299f8" providerId="ADAL" clId="{EBDCD242-A789-47A5-96E3-76297764C09B}" dt="2023-08-02T06:18:22.459" v="6491" actId="1076"/>
          <ac:spMkLst>
            <pc:docMk/>
            <pc:sldMk cId="4253668065" sldId="286"/>
            <ac:spMk id="6" creationId="{6C91AFCB-955A-5AA8-2E84-ABB20D08C67F}"/>
          </ac:spMkLst>
        </pc:spChg>
        <pc:picChg chg="add del mod">
          <ac:chgData name="Ewa Jakubowska" userId="067d4a02-8c19-4c92-822b-1171fee299f8" providerId="ADAL" clId="{EBDCD242-A789-47A5-96E3-76297764C09B}" dt="2023-08-02T06:42:15.770" v="7076" actId="478"/>
          <ac:picMkLst>
            <pc:docMk/>
            <pc:sldMk cId="4253668065" sldId="286"/>
            <ac:picMk id="8" creationId="{8F8DBFDB-097E-EF0F-084C-D390BC3AE02D}"/>
          </ac:picMkLst>
        </pc:picChg>
        <pc:picChg chg="add del mod">
          <ac:chgData name="Ewa Jakubowska" userId="067d4a02-8c19-4c92-822b-1171fee299f8" providerId="ADAL" clId="{EBDCD242-A789-47A5-96E3-76297764C09B}" dt="2023-08-02T06:42:39.605" v="7084"/>
          <ac:picMkLst>
            <pc:docMk/>
            <pc:sldMk cId="4253668065" sldId="286"/>
            <ac:picMk id="9" creationId="{53BF7D62-5900-0A8B-7373-C5EB4F335D93}"/>
          </ac:picMkLst>
        </pc:picChg>
        <pc:picChg chg="add mod">
          <ac:chgData name="Ewa Jakubowska" userId="067d4a02-8c19-4c92-822b-1171fee299f8" providerId="ADAL" clId="{EBDCD242-A789-47A5-96E3-76297764C09B}" dt="2023-08-02T06:56:59.044" v="7731" actId="1076"/>
          <ac:picMkLst>
            <pc:docMk/>
            <pc:sldMk cId="4253668065" sldId="286"/>
            <ac:picMk id="11" creationId="{A285F894-213F-074B-A361-C3037677A17B}"/>
          </ac:picMkLst>
        </pc:picChg>
        <pc:picChg chg="add mod">
          <ac:chgData name="Ewa Jakubowska" userId="067d4a02-8c19-4c92-822b-1171fee299f8" providerId="ADAL" clId="{EBDCD242-A789-47A5-96E3-76297764C09B}" dt="2023-08-02T06:58:44.569" v="7749" actId="1076"/>
          <ac:picMkLst>
            <pc:docMk/>
            <pc:sldMk cId="4253668065" sldId="286"/>
            <ac:picMk id="13" creationId="{DFB05B9C-A4B6-08EF-7A63-3E289DE37140}"/>
          </ac:picMkLst>
        </pc:picChg>
      </pc:sldChg>
      <pc:sldChg chg="addSp delSp modSp add mod ord">
        <pc:chgData name="Ewa Jakubowska" userId="067d4a02-8c19-4c92-822b-1171fee299f8" providerId="ADAL" clId="{EBDCD242-A789-47A5-96E3-76297764C09B}" dt="2023-08-02T06:55:37.865" v="7728" actId="6549"/>
        <pc:sldMkLst>
          <pc:docMk/>
          <pc:sldMk cId="2411867858" sldId="287"/>
        </pc:sldMkLst>
        <pc:spChg chg="mod">
          <ac:chgData name="Ewa Jakubowska" userId="067d4a02-8c19-4c92-822b-1171fee299f8" providerId="ADAL" clId="{EBDCD242-A789-47A5-96E3-76297764C09B}" dt="2023-08-02T06:18:00.533" v="6487" actId="14100"/>
          <ac:spMkLst>
            <pc:docMk/>
            <pc:sldMk cId="2411867858" sldId="287"/>
            <ac:spMk id="2" creationId="{777AE9AA-FD73-58A9-EB54-C271B4DCE9CB}"/>
          </ac:spMkLst>
        </pc:spChg>
        <pc:spChg chg="mod">
          <ac:chgData name="Ewa Jakubowska" userId="067d4a02-8c19-4c92-822b-1171fee299f8" providerId="ADAL" clId="{EBDCD242-A789-47A5-96E3-76297764C09B}" dt="2023-08-02T06:55:37.865" v="7728" actId="6549"/>
          <ac:spMkLst>
            <pc:docMk/>
            <pc:sldMk cId="2411867858" sldId="287"/>
            <ac:spMk id="4" creationId="{BE4E5B52-4D4B-7D6A-97AC-6C68B5321E29}"/>
          </ac:spMkLst>
        </pc:spChg>
        <pc:picChg chg="add del mod">
          <ac:chgData name="Ewa Jakubowska" userId="067d4a02-8c19-4c92-822b-1171fee299f8" providerId="ADAL" clId="{EBDCD242-A789-47A5-96E3-76297764C09B}" dt="2023-08-02T06:28:32.610" v="6813" actId="478"/>
          <ac:picMkLst>
            <pc:docMk/>
            <pc:sldMk cId="2411867858" sldId="287"/>
            <ac:picMk id="6" creationId="{E3AEE9E3-C540-A716-D05B-0A2AFA0E13F2}"/>
          </ac:picMkLst>
        </pc:picChg>
        <pc:picChg chg="add mod">
          <ac:chgData name="Ewa Jakubowska" userId="067d4a02-8c19-4c92-822b-1171fee299f8" providerId="ADAL" clId="{EBDCD242-A789-47A5-96E3-76297764C09B}" dt="2023-08-02T06:29:53.539" v="6825" actId="1076"/>
          <ac:picMkLst>
            <pc:docMk/>
            <pc:sldMk cId="2411867858" sldId="287"/>
            <ac:picMk id="8" creationId="{8E2A2378-A49E-6982-C918-5F693E3C555B}"/>
          </ac:picMkLst>
        </pc:picChg>
        <pc:picChg chg="add mod">
          <ac:chgData name="Ewa Jakubowska" userId="067d4a02-8c19-4c92-822b-1171fee299f8" providerId="ADAL" clId="{EBDCD242-A789-47A5-96E3-76297764C09B}" dt="2023-08-02T06:55:14.742" v="7725" actId="1076"/>
          <ac:picMkLst>
            <pc:docMk/>
            <pc:sldMk cId="2411867858" sldId="287"/>
            <ac:picMk id="9" creationId="{C4BAD916-011A-F352-36C0-02A9E3AF013A}"/>
          </ac:picMkLst>
        </pc:picChg>
        <pc:picChg chg="add mod">
          <ac:chgData name="Ewa Jakubowska" userId="067d4a02-8c19-4c92-822b-1171fee299f8" providerId="ADAL" clId="{EBDCD242-A789-47A5-96E3-76297764C09B}" dt="2023-08-02T06:55:12.490" v="7724" actId="1076"/>
          <ac:picMkLst>
            <pc:docMk/>
            <pc:sldMk cId="2411867858" sldId="287"/>
            <ac:picMk id="11" creationId="{3602BE95-F9BC-7CEE-90DF-6AE02DACC389}"/>
          </ac:picMkLst>
        </pc:picChg>
      </pc:sldChg>
      <pc:sldChg chg="addSp delSp modSp mod">
        <pc:chgData name="Ewa Jakubowska" userId="067d4a02-8c19-4c92-822b-1171fee299f8" providerId="ADAL" clId="{EBDCD242-A789-47A5-96E3-76297764C09B}" dt="2023-08-02T07:05:41.577" v="8135" actId="1076"/>
        <pc:sldMkLst>
          <pc:docMk/>
          <pc:sldMk cId="2630720471" sldId="288"/>
        </pc:sldMkLst>
        <pc:spChg chg="del mod">
          <ac:chgData name="Ewa Jakubowska" userId="067d4a02-8c19-4c92-822b-1171fee299f8" providerId="ADAL" clId="{EBDCD242-A789-47A5-96E3-76297764C09B}" dt="2023-08-02T06:18:56.499" v="6495" actId="478"/>
          <ac:spMkLst>
            <pc:docMk/>
            <pc:sldMk cId="2630720471" sldId="288"/>
            <ac:spMk id="2" creationId="{777AE9AA-FD73-58A9-EB54-C271B4DCE9CB}"/>
          </ac:spMkLst>
        </pc:spChg>
        <pc:spChg chg="mod">
          <ac:chgData name="Ewa Jakubowska" userId="067d4a02-8c19-4c92-822b-1171fee299f8" providerId="ADAL" clId="{EBDCD242-A789-47A5-96E3-76297764C09B}" dt="2023-08-02T06:19:30.590" v="6505" actId="20577"/>
          <ac:spMkLst>
            <pc:docMk/>
            <pc:sldMk cId="2630720471" sldId="288"/>
            <ac:spMk id="4" creationId="{BE4E5B52-4D4B-7D6A-97AC-6C68B5321E29}"/>
          </ac:spMkLst>
        </pc:spChg>
        <pc:spChg chg="add mod">
          <ac:chgData name="Ewa Jakubowska" userId="067d4a02-8c19-4c92-822b-1171fee299f8" providerId="ADAL" clId="{EBDCD242-A789-47A5-96E3-76297764C09B}" dt="2023-08-02T06:19:09.047" v="6499" actId="1076"/>
          <ac:spMkLst>
            <pc:docMk/>
            <pc:sldMk cId="2630720471" sldId="288"/>
            <ac:spMk id="6" creationId="{D98E4F44-DA53-AA2A-DA87-AE055183829C}"/>
          </ac:spMkLst>
        </pc:spChg>
        <pc:picChg chg="add mod">
          <ac:chgData name="Ewa Jakubowska" userId="067d4a02-8c19-4c92-822b-1171fee299f8" providerId="ADAL" clId="{EBDCD242-A789-47A5-96E3-76297764C09B}" dt="2023-08-02T07:05:41.577" v="8135" actId="1076"/>
          <ac:picMkLst>
            <pc:docMk/>
            <pc:sldMk cId="2630720471" sldId="288"/>
            <ac:picMk id="8" creationId="{8E19530C-5887-56AD-A632-C851A00976C0}"/>
          </ac:picMkLst>
        </pc:picChg>
      </pc:sldChg>
      <pc:sldChg chg="addSp modSp add mod ord">
        <pc:chgData name="Ewa Jakubowska" userId="067d4a02-8c19-4c92-822b-1171fee299f8" providerId="ADAL" clId="{EBDCD242-A789-47A5-96E3-76297764C09B}" dt="2023-08-01T13:40:22.953" v="3187" actId="948"/>
        <pc:sldMkLst>
          <pc:docMk/>
          <pc:sldMk cId="829750687" sldId="289"/>
        </pc:sldMkLst>
        <pc:spChg chg="mod">
          <ac:chgData name="Ewa Jakubowska" userId="067d4a02-8c19-4c92-822b-1171fee299f8" providerId="ADAL" clId="{EBDCD242-A789-47A5-96E3-76297764C09B}" dt="2023-08-01T12:50:28.361" v="2488" actId="1076"/>
          <ac:spMkLst>
            <pc:docMk/>
            <pc:sldMk cId="829750687" sldId="289"/>
            <ac:spMk id="2" creationId="{777AE9AA-FD73-58A9-EB54-C271B4DCE9CB}"/>
          </ac:spMkLst>
        </pc:spChg>
        <pc:spChg chg="mod">
          <ac:chgData name="Ewa Jakubowska" userId="067d4a02-8c19-4c92-822b-1171fee299f8" providerId="ADAL" clId="{EBDCD242-A789-47A5-96E3-76297764C09B}" dt="2023-08-01T13:40:22.953" v="3187" actId="948"/>
          <ac:spMkLst>
            <pc:docMk/>
            <pc:sldMk cId="829750687" sldId="289"/>
            <ac:spMk id="4" creationId="{BE4E5B52-4D4B-7D6A-97AC-6C68B5321E29}"/>
          </ac:spMkLst>
        </pc:spChg>
        <pc:picChg chg="add mod">
          <ac:chgData name="Ewa Jakubowska" userId="067d4a02-8c19-4c92-822b-1171fee299f8" providerId="ADAL" clId="{EBDCD242-A789-47A5-96E3-76297764C09B}" dt="2023-08-01T12:50:32.997" v="2489" actId="1076"/>
          <ac:picMkLst>
            <pc:docMk/>
            <pc:sldMk cId="829750687" sldId="289"/>
            <ac:picMk id="8" creationId="{464FBC7E-3836-1147-070B-23F9FD1C2D53}"/>
          </ac:picMkLst>
        </pc:picChg>
      </pc:sldChg>
      <pc:sldChg chg="addSp delSp modSp add mod ord">
        <pc:chgData name="Ewa Jakubowska" userId="067d4a02-8c19-4c92-822b-1171fee299f8" providerId="ADAL" clId="{EBDCD242-A789-47A5-96E3-76297764C09B}" dt="2023-08-02T06:32:30.283" v="6874" actId="1076"/>
        <pc:sldMkLst>
          <pc:docMk/>
          <pc:sldMk cId="3424941350" sldId="290"/>
        </pc:sldMkLst>
        <pc:spChg chg="mod">
          <ac:chgData name="Ewa Jakubowska" userId="067d4a02-8c19-4c92-822b-1171fee299f8" providerId="ADAL" clId="{EBDCD242-A789-47A5-96E3-76297764C09B}" dt="2023-08-02T06:02:30.799" v="6055" actId="113"/>
          <ac:spMkLst>
            <pc:docMk/>
            <pc:sldMk cId="3424941350" sldId="290"/>
            <ac:spMk id="2" creationId="{777AE9AA-FD73-58A9-EB54-C271B4DCE9CB}"/>
          </ac:spMkLst>
        </pc:spChg>
        <pc:spChg chg="del mod">
          <ac:chgData name="Ewa Jakubowska" userId="067d4a02-8c19-4c92-822b-1171fee299f8" providerId="ADAL" clId="{EBDCD242-A789-47A5-96E3-76297764C09B}" dt="2023-08-01T12:08:02.997" v="1659" actId="478"/>
          <ac:spMkLst>
            <pc:docMk/>
            <pc:sldMk cId="3424941350" sldId="290"/>
            <ac:spMk id="6" creationId="{ABCF56C2-FDC0-300B-7ED7-9FC0002FB9EE}"/>
          </ac:spMkLst>
        </pc:spChg>
        <pc:spChg chg="add del mod">
          <ac:chgData name="Ewa Jakubowska" userId="067d4a02-8c19-4c92-822b-1171fee299f8" providerId="ADAL" clId="{EBDCD242-A789-47A5-96E3-76297764C09B}" dt="2023-08-01T13:10:10.652" v="2551" actId="478"/>
          <ac:spMkLst>
            <pc:docMk/>
            <pc:sldMk cId="3424941350" sldId="290"/>
            <ac:spMk id="9" creationId="{4B167134-1B49-F0C5-04EC-63255B9957EC}"/>
          </ac:spMkLst>
        </pc:spChg>
        <pc:picChg chg="add del mod">
          <ac:chgData name="Ewa Jakubowska" userId="067d4a02-8c19-4c92-822b-1171fee299f8" providerId="ADAL" clId="{EBDCD242-A789-47A5-96E3-76297764C09B}" dt="2023-08-02T06:32:25.654" v="6873" actId="478"/>
          <ac:picMkLst>
            <pc:docMk/>
            <pc:sldMk cId="3424941350" sldId="290"/>
            <ac:picMk id="8" creationId="{FC3FD5FA-97F2-DEC9-41F9-65D2A9C1C0B5}"/>
          </ac:picMkLst>
        </pc:picChg>
        <pc:picChg chg="add mod">
          <ac:chgData name="Ewa Jakubowska" userId="067d4a02-8c19-4c92-822b-1171fee299f8" providerId="ADAL" clId="{EBDCD242-A789-47A5-96E3-76297764C09B}" dt="2023-08-02T06:32:30.283" v="6874" actId="1076"/>
          <ac:picMkLst>
            <pc:docMk/>
            <pc:sldMk cId="3424941350" sldId="290"/>
            <ac:picMk id="11" creationId="{1EDFC33B-DC0E-0792-140B-DFFED74EE991}"/>
          </ac:picMkLst>
        </pc:picChg>
        <pc:picChg chg="del">
          <ac:chgData name="Ewa Jakubowska" userId="067d4a02-8c19-4c92-822b-1171fee299f8" providerId="ADAL" clId="{EBDCD242-A789-47A5-96E3-76297764C09B}" dt="2023-08-01T11:57:13.126" v="1314" actId="478"/>
          <ac:picMkLst>
            <pc:docMk/>
            <pc:sldMk cId="3424941350" sldId="290"/>
            <ac:picMk id="1026" creationId="{08A4F2AB-A7BB-EE42-DC14-10FB8E582015}"/>
          </ac:picMkLst>
        </pc:picChg>
        <pc:picChg chg="add del mod">
          <ac:chgData name="Ewa Jakubowska" userId="067d4a02-8c19-4c92-822b-1171fee299f8" providerId="ADAL" clId="{EBDCD242-A789-47A5-96E3-76297764C09B}" dt="2023-08-01T12:07:09.069" v="1647" actId="478"/>
          <ac:picMkLst>
            <pc:docMk/>
            <pc:sldMk cId="3424941350" sldId="290"/>
            <ac:picMk id="2050" creationId="{EA557259-E7F2-CEAA-A89D-8F0DFCDA26CA}"/>
          </ac:picMkLst>
        </pc:picChg>
      </pc:sldChg>
      <pc:sldChg chg="addSp delSp modSp add mod ord">
        <pc:chgData name="Ewa Jakubowska" userId="067d4a02-8c19-4c92-822b-1171fee299f8" providerId="ADAL" clId="{EBDCD242-A789-47A5-96E3-76297764C09B}" dt="2023-08-02T06:33:52.416" v="6894" actId="1076"/>
        <pc:sldMkLst>
          <pc:docMk/>
          <pc:sldMk cId="3090868229" sldId="291"/>
        </pc:sldMkLst>
        <pc:spChg chg="mod">
          <ac:chgData name="Ewa Jakubowska" userId="067d4a02-8c19-4c92-822b-1171fee299f8" providerId="ADAL" clId="{EBDCD242-A789-47A5-96E3-76297764C09B}" dt="2023-08-01T12:40:13.626" v="2283" actId="120"/>
          <ac:spMkLst>
            <pc:docMk/>
            <pc:sldMk cId="3090868229" sldId="291"/>
            <ac:spMk id="2" creationId="{777AE9AA-FD73-58A9-EB54-C271B4DCE9CB}"/>
          </ac:spMkLst>
        </pc:spChg>
        <pc:spChg chg="add mod">
          <ac:chgData name="Ewa Jakubowska" userId="067d4a02-8c19-4c92-822b-1171fee299f8" providerId="ADAL" clId="{EBDCD242-A789-47A5-96E3-76297764C09B}" dt="2023-08-02T06:33:52.416" v="6894" actId="1076"/>
          <ac:spMkLst>
            <pc:docMk/>
            <pc:sldMk cId="3090868229" sldId="291"/>
            <ac:spMk id="4" creationId="{EBD5E7F3-9C03-B4B8-552C-E0868D2362F4}"/>
          </ac:spMkLst>
        </pc:spChg>
        <pc:spChg chg="mod">
          <ac:chgData name="Ewa Jakubowska" userId="067d4a02-8c19-4c92-822b-1171fee299f8" providerId="ADAL" clId="{EBDCD242-A789-47A5-96E3-76297764C09B}" dt="2023-08-02T06:33:39.687" v="6877" actId="6549"/>
          <ac:spMkLst>
            <pc:docMk/>
            <pc:sldMk cId="3090868229" sldId="291"/>
            <ac:spMk id="11" creationId="{B1AB7AAD-552D-0A47-EE0C-2F5E52D88DC1}"/>
          </ac:spMkLst>
        </pc:spChg>
        <pc:spChg chg="del">
          <ac:chgData name="Ewa Jakubowska" userId="067d4a02-8c19-4c92-822b-1171fee299f8" providerId="ADAL" clId="{EBDCD242-A789-47A5-96E3-76297764C09B}" dt="2023-08-01T12:40:27.967" v="2285" actId="478"/>
          <ac:spMkLst>
            <pc:docMk/>
            <pc:sldMk cId="3090868229" sldId="291"/>
            <ac:spMk id="19" creationId="{D14AB258-3032-3D40-3AEC-BEDB538C20D9}"/>
          </ac:spMkLst>
        </pc:spChg>
      </pc:sldChg>
      <pc:sldChg chg="modSp add mod">
        <pc:chgData name="Ewa Jakubowska" userId="067d4a02-8c19-4c92-822b-1171fee299f8" providerId="ADAL" clId="{EBDCD242-A789-47A5-96E3-76297764C09B}" dt="2023-08-01T12:54:28.606" v="2546" actId="6549"/>
        <pc:sldMkLst>
          <pc:docMk/>
          <pc:sldMk cId="2919704815" sldId="292"/>
        </pc:sldMkLst>
        <pc:spChg chg="mod">
          <ac:chgData name="Ewa Jakubowska" userId="067d4a02-8c19-4c92-822b-1171fee299f8" providerId="ADAL" clId="{EBDCD242-A789-47A5-96E3-76297764C09B}" dt="2023-08-01T12:50:42.126" v="2492" actId="20577"/>
          <ac:spMkLst>
            <pc:docMk/>
            <pc:sldMk cId="2919704815" sldId="292"/>
            <ac:spMk id="2" creationId="{777AE9AA-FD73-58A9-EB54-C271B4DCE9CB}"/>
          </ac:spMkLst>
        </pc:spChg>
        <pc:spChg chg="mod">
          <ac:chgData name="Ewa Jakubowska" userId="067d4a02-8c19-4c92-822b-1171fee299f8" providerId="ADAL" clId="{EBDCD242-A789-47A5-96E3-76297764C09B}" dt="2023-08-01T12:54:28.606" v="2546" actId="6549"/>
          <ac:spMkLst>
            <pc:docMk/>
            <pc:sldMk cId="2919704815" sldId="292"/>
            <ac:spMk id="4" creationId="{BE4E5B52-4D4B-7D6A-97AC-6C68B5321E29}"/>
          </ac:spMkLst>
        </pc:spChg>
      </pc:sldChg>
      <pc:sldChg chg="addSp modSp add mod ord">
        <pc:chgData name="Ewa Jakubowska" userId="067d4a02-8c19-4c92-822b-1171fee299f8" providerId="ADAL" clId="{EBDCD242-A789-47A5-96E3-76297764C09B}" dt="2023-08-02T06:35:10.328" v="6962" actId="20577"/>
        <pc:sldMkLst>
          <pc:docMk/>
          <pc:sldMk cId="804560796" sldId="293"/>
        </pc:sldMkLst>
        <pc:spChg chg="mod">
          <ac:chgData name="Ewa Jakubowska" userId="067d4a02-8c19-4c92-822b-1171fee299f8" providerId="ADAL" clId="{EBDCD242-A789-47A5-96E3-76297764C09B}" dt="2023-08-01T15:12:52.774" v="5961" actId="1076"/>
          <ac:spMkLst>
            <pc:docMk/>
            <pc:sldMk cId="804560796" sldId="293"/>
            <ac:spMk id="2" creationId="{777AE9AA-FD73-58A9-EB54-C271B4DCE9CB}"/>
          </ac:spMkLst>
        </pc:spChg>
        <pc:spChg chg="mod">
          <ac:chgData name="Ewa Jakubowska" userId="067d4a02-8c19-4c92-822b-1171fee299f8" providerId="ADAL" clId="{EBDCD242-A789-47A5-96E3-76297764C09B}" dt="2023-08-02T06:35:10.328" v="6962" actId="20577"/>
          <ac:spMkLst>
            <pc:docMk/>
            <pc:sldMk cId="804560796" sldId="293"/>
            <ac:spMk id="11" creationId="{B1AB7AAD-552D-0A47-EE0C-2F5E52D88DC1}"/>
          </ac:spMkLst>
        </pc:spChg>
        <pc:picChg chg="add mod">
          <ac:chgData name="Ewa Jakubowska" userId="067d4a02-8c19-4c92-822b-1171fee299f8" providerId="ADAL" clId="{EBDCD242-A789-47A5-96E3-76297764C09B}" dt="2023-08-01T15:13:01.435" v="5964" actId="1076"/>
          <ac:picMkLst>
            <pc:docMk/>
            <pc:sldMk cId="804560796" sldId="293"/>
            <ac:picMk id="6" creationId="{F2D48616-0F0C-7AC9-C19B-519807CDAB79}"/>
          </ac:picMkLst>
        </pc:picChg>
        <pc:picChg chg="add mod">
          <ac:chgData name="Ewa Jakubowska" userId="067d4a02-8c19-4c92-822b-1171fee299f8" providerId="ADAL" clId="{EBDCD242-A789-47A5-96E3-76297764C09B}" dt="2023-08-01T15:13:05.434" v="5966" actId="1076"/>
          <ac:picMkLst>
            <pc:docMk/>
            <pc:sldMk cId="804560796" sldId="293"/>
            <ac:picMk id="9" creationId="{E6A57FB0-A677-BD0A-9E99-B249558572E8}"/>
          </ac:picMkLst>
        </pc:picChg>
      </pc:sldChg>
      <pc:sldChg chg="addSp delSp modSp add mod ord">
        <pc:chgData name="Ewa Jakubowska" userId="067d4a02-8c19-4c92-822b-1171fee299f8" providerId="ADAL" clId="{EBDCD242-A789-47A5-96E3-76297764C09B}" dt="2023-08-02T07:05:11.963" v="8132" actId="20577"/>
        <pc:sldMkLst>
          <pc:docMk/>
          <pc:sldMk cId="2396268984" sldId="294"/>
        </pc:sldMkLst>
        <pc:spChg chg="mod">
          <ac:chgData name="Ewa Jakubowska" userId="067d4a02-8c19-4c92-822b-1171fee299f8" providerId="ADAL" clId="{EBDCD242-A789-47A5-96E3-76297764C09B}" dt="2023-08-02T07:03:53.705" v="7978" actId="1076"/>
          <ac:spMkLst>
            <pc:docMk/>
            <pc:sldMk cId="2396268984" sldId="294"/>
            <ac:spMk id="2" creationId="{777AE9AA-FD73-58A9-EB54-C271B4DCE9CB}"/>
          </ac:spMkLst>
        </pc:spChg>
        <pc:spChg chg="add del mod">
          <ac:chgData name="Ewa Jakubowska" userId="067d4a02-8c19-4c92-822b-1171fee299f8" providerId="ADAL" clId="{EBDCD242-A789-47A5-96E3-76297764C09B}" dt="2023-08-02T06:45:03.900" v="7094" actId="22"/>
          <ac:spMkLst>
            <pc:docMk/>
            <pc:sldMk cId="2396268984" sldId="294"/>
            <ac:spMk id="9" creationId="{E2B7E906-FA60-5134-7D95-2ED1BF0E50A8}"/>
          </ac:spMkLst>
        </pc:spChg>
        <pc:spChg chg="add mod">
          <ac:chgData name="Ewa Jakubowska" userId="067d4a02-8c19-4c92-822b-1171fee299f8" providerId="ADAL" clId="{EBDCD242-A789-47A5-96E3-76297764C09B}" dt="2023-08-02T07:05:11.963" v="8132" actId="20577"/>
          <ac:spMkLst>
            <pc:docMk/>
            <pc:sldMk cId="2396268984" sldId="294"/>
            <ac:spMk id="11" creationId="{2DCB0400-AF28-CD54-C44C-32280F76156D}"/>
          </ac:spMkLst>
        </pc:spChg>
        <pc:picChg chg="add del mod">
          <ac:chgData name="Ewa Jakubowska" userId="067d4a02-8c19-4c92-822b-1171fee299f8" providerId="ADAL" clId="{EBDCD242-A789-47A5-96E3-76297764C09B}" dt="2023-08-02T06:44:49.139" v="7088" actId="22"/>
          <ac:picMkLst>
            <pc:docMk/>
            <pc:sldMk cId="2396268984" sldId="294"/>
            <ac:picMk id="6" creationId="{77E12691-D66B-F2A5-D042-FE1E72FF4DED}"/>
          </ac:picMkLst>
        </pc:picChg>
      </pc:sldChg>
      <pc:sldChg chg="addSp delSp modSp add mod modNotesTx">
        <pc:chgData name="Ewa Jakubowska" userId="067d4a02-8c19-4c92-822b-1171fee299f8" providerId="ADAL" clId="{EBDCD242-A789-47A5-96E3-76297764C09B}" dt="2023-08-02T07:07:56.814" v="8214" actId="20577"/>
        <pc:sldMkLst>
          <pc:docMk/>
          <pc:sldMk cId="2568855182" sldId="295"/>
        </pc:sldMkLst>
        <pc:spChg chg="del mod">
          <ac:chgData name="Ewa Jakubowska" userId="067d4a02-8c19-4c92-822b-1171fee299f8" providerId="ADAL" clId="{EBDCD242-A789-47A5-96E3-76297764C09B}" dt="2023-08-01T14:23:08.234" v="4564" actId="478"/>
          <ac:spMkLst>
            <pc:docMk/>
            <pc:sldMk cId="2568855182" sldId="295"/>
            <ac:spMk id="2" creationId="{777AE9AA-FD73-58A9-EB54-C271B4DCE9CB}"/>
          </ac:spMkLst>
        </pc:spChg>
        <pc:spChg chg="add mod">
          <ac:chgData name="Ewa Jakubowska" userId="067d4a02-8c19-4c92-822b-1171fee299f8" providerId="ADAL" clId="{EBDCD242-A789-47A5-96E3-76297764C09B}" dt="2023-08-01T18:47:08.915" v="6047" actId="20577"/>
          <ac:spMkLst>
            <pc:docMk/>
            <pc:sldMk cId="2568855182" sldId="295"/>
            <ac:spMk id="4" creationId="{A2386574-9761-AD42-D07B-9253883D20C1}"/>
          </ac:spMkLst>
        </pc:spChg>
        <pc:spChg chg="mod">
          <ac:chgData name="Ewa Jakubowska" userId="067d4a02-8c19-4c92-822b-1171fee299f8" providerId="ADAL" clId="{EBDCD242-A789-47A5-96E3-76297764C09B}" dt="2023-08-02T07:07:56.814" v="8214" actId="20577"/>
          <ac:spMkLst>
            <pc:docMk/>
            <pc:sldMk cId="2568855182" sldId="295"/>
            <ac:spMk id="6" creationId="{1B04AD4E-A4BE-4AEE-6838-320B0E39FC5E}"/>
          </ac:spMkLst>
        </pc:spChg>
      </pc:sldChg>
      <pc:sldChg chg="addSp modSp add mod modNotesTx">
        <pc:chgData name="Ewa Jakubowska" userId="067d4a02-8c19-4c92-822b-1171fee299f8" providerId="ADAL" clId="{EBDCD242-A789-47A5-96E3-76297764C09B}" dt="2023-08-02T07:01:23.447" v="7828" actId="20577"/>
        <pc:sldMkLst>
          <pc:docMk/>
          <pc:sldMk cId="1541762035" sldId="296"/>
        </pc:sldMkLst>
        <pc:spChg chg="mod">
          <ac:chgData name="Ewa Jakubowska" userId="067d4a02-8c19-4c92-822b-1171fee299f8" providerId="ADAL" clId="{EBDCD242-A789-47A5-96E3-76297764C09B}" dt="2023-08-02T07:01:23.447" v="7828" actId="20577"/>
          <ac:spMkLst>
            <pc:docMk/>
            <pc:sldMk cId="1541762035" sldId="296"/>
            <ac:spMk id="6" creationId="{1B04AD4E-A4BE-4AEE-6838-320B0E39FC5E}"/>
          </ac:spMkLst>
        </pc:spChg>
        <pc:picChg chg="add mod">
          <ac:chgData name="Ewa Jakubowska" userId="067d4a02-8c19-4c92-822b-1171fee299f8" providerId="ADAL" clId="{EBDCD242-A789-47A5-96E3-76297764C09B}" dt="2023-08-02T06:59:29.320" v="7750" actId="1076"/>
          <ac:picMkLst>
            <pc:docMk/>
            <pc:sldMk cId="1541762035" sldId="296"/>
            <ac:picMk id="4098" creationId="{9FF0B395-C3FD-D710-1591-2B1A5CA517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8ECC7-ED3F-4599-940F-9D20289F9707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034F2-D7E7-44B7-A774-B4CECE1A2B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47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Ścieżka </a:t>
            </a:r>
            <a:r>
              <a:rPr lang="pl-PL" dirty="0" err="1"/>
              <a:t>moto</a:t>
            </a:r>
            <a:r>
              <a:rPr lang="pl-PL" dirty="0"/>
              <a:t>-sensoryczna; 2. (konkretny produkt ) Senior +, klocki Lego; 3. SZSPR, 4 Krzysztof?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034F2-D7E7-44B7-A774-B4CECE1A2BB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92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 Zmapuj siebie, Kulturalnie o finansach,  2 MPD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034F2-D7E7-44B7-A774-B4CECE1A2BB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37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 MPD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034F2-D7E7-44B7-A774-B4CECE1A2BB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10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411E9D-0946-41D1-9321-2F9E6130D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FE2063-43D6-4F47-8A82-7BF006B4B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731DE6-3E12-49EC-9103-B5D7918F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1C28DF-46A1-4ACC-B41F-DEE5E73F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3E6E8C-9613-43D4-BAA7-46A16615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8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46ABE8-E857-478D-A5A0-D61B6789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944D2A-0C83-463D-8445-1B4557F82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3ACC58-0060-4B84-9B75-CCF76335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5640E7-C966-4576-857D-046D4723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666F69-82C4-47EA-830D-F488CF32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66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468D4E6-C83A-4C5B-9A9D-F0B4F7C7D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8B8E67-1F9B-46D8-BAC9-8D7C14F6D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591508-C2C9-4780-AA3F-4E9D4C2A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C23784-4F45-47B0-B5DA-1F26E395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B4495A-4CD5-4EFB-A22F-6DEE47F4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98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647355-DC7F-4873-9287-C9FD165B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9E4910-45EE-4116-8CE6-037DBA9D6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1A2D93-74E1-4D7F-B226-8B21E9B4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ACB08C-7D08-445D-B573-61B5295A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75FEA2-FFEE-48A7-9F12-A0316982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96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C3EEC-1DC9-4842-84DC-604E791C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17BE8B-62FD-4020-9CB0-8A269EA90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33A0AC-8C05-4267-ADD5-8030C48C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AB7B05-5004-409F-B9FE-3F196DC0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C020BE-F591-421F-AB8B-4D8D0B8A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34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FEC76-43BD-4415-A353-780CADED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560A8-E9C6-4948-A277-1A8B32DB2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8B470F-BEDA-4FC8-8DF4-E6DD15881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0C9320-571E-43FD-9549-9FE7F23D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E50E59-9CB4-4E4F-B9D4-896C34BE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75CDD7-68DA-424E-99EB-F08E5FEC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9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6C46EC-EE47-41FE-B996-A4FCEB39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32802A-4469-46D2-8688-70159E66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DA19D0-1885-4CFE-911B-69E52111E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1249FA-930E-4F79-9CEA-78F3699B1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344F933-139E-4F89-9B5C-B6054710F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250273F-AADD-4CBF-B768-04C72FAA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8292183-43A4-468B-9295-083D6648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6054C56-C54F-4D30-8AA2-700279D4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06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FE6691-40DF-4776-9A23-E5A880E2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A0DA0C6-9A20-4C95-967A-EE771BA6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C523DE-8478-4F46-AF4E-977ED5B5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41852E-DC5E-4153-8474-B62A9801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60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DE6C645-834A-4726-8743-4AB1DB54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AAAFA1E-EB8A-4DF4-9837-30A3EBE7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B97C0D-B8F9-4848-88EE-3C15DBFC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83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8B9E3A-75CA-4D01-A5B5-2EE8E432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261406-5716-43A2-936B-F57C5101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58C63A-3A22-47F5-BDAD-B850BB2D0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61943DC-16F5-4823-B4A5-88B7B036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A45F36-A8C1-4385-94A4-9D55EC0C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CF220E5-E636-4114-9B7B-1D73AD09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08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C68341-F473-4EF5-A6B9-A36B1DCD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319FBA3-6F34-4244-91A0-B2423C72A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A7AE48-723D-4A79-82B5-071341341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3BA9D1-841E-4A08-A635-95665F4E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789D0C-86E9-4E6A-8615-405C85D5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CD9B990-EF98-490E-9876-5AA99A31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15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0BF8BA6-B7F7-4C50-B6D3-E0C236DC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A161C2-FB42-47AC-8480-E4218D603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051998-4870-45A1-B448-7729BFDF1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2A19-2E3C-4EA4-B880-CF97ADCE66ED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3FFEDC-0282-4EAC-8D4B-7F039D246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BE5E20-1A30-42B7-9B5E-39570F4E4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EEF4-5503-474E-8A87-87F2AE85F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02471" y="613239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1728439" y="1356838"/>
            <a:ext cx="884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 Innowacji Społecznych – doświadczenia ze skalowania </a:t>
            </a:r>
          </a:p>
          <a:p>
            <a:pPr algn="ctr"/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upowszechniania innowacji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D964612-10F7-CDAD-69BA-60B9A846ED42}"/>
              </a:ext>
            </a:extLst>
          </p:cNvPr>
          <p:cNvSpPr txBox="1"/>
          <p:nvPr/>
        </p:nvSpPr>
        <p:spPr>
          <a:xfrm>
            <a:off x="3427975" y="3171879"/>
            <a:ext cx="5133261" cy="196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20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Spotkanie Inkubatorów</a:t>
            </a:r>
            <a:endParaRPr lang="pl-PL" sz="20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pl-PL" sz="17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 Jakubowska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 Inicjatyw Społeczno-Ekonomicznych</a:t>
            </a:r>
            <a:r>
              <a:rPr lang="pl-PL" sz="1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l-PL" i="1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02.08.2023 r. Warszawa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8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B04AD4E-A4BE-4AEE-6838-320B0E39FC5E}"/>
              </a:ext>
            </a:extLst>
          </p:cNvPr>
          <p:cNvSpPr txBox="1"/>
          <p:nvPr/>
        </p:nvSpPr>
        <p:spPr>
          <a:xfrm>
            <a:off x="557561" y="2134915"/>
            <a:ext cx="9691717" cy="3070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Rola innowatora/</a:t>
            </a:r>
            <a:r>
              <a:rPr lang="pl-PL" b="1" kern="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rki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akceleracji</a:t>
            </a:r>
            <a:endParaRPr lang="pl-PL" b="1" kern="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Brak klarowności co do zasad: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np. innowatorzy są niechętni, by modyfikować innowację lub grupę docelową (silne przywiązanie do pomysłu)</a:t>
            </a:r>
          </a:p>
          <a:p>
            <a:pPr lvl="1">
              <a:lnSpc>
                <a:spcPct val="107000"/>
              </a:lnSpc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to rodzi sytuacje niezręczne przy skalowaniu; warto to wyraźnie wyjaśnić i ustalić na początku (uwypuklić, że IS mogą być potem zmieniane)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innowacja jest bardzo „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przyklejona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do innowatorki/</a:t>
            </a:r>
            <a:r>
              <a:rPr lang="pl-PL" kern="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jej modyfikacja może być bardzo trudna lub przyblokowana (np. ma sens żeby to autor/ka innowacji ją modyfikował/a, ale ta osoba nie jest już tym zainteresowana, nie ma czasu, oczekuje bardzo dużego wynagrodzenia itp.). </a:t>
            </a:r>
            <a:r>
              <a:rPr lang="pl-PL" kern="1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??</a:t>
            </a:r>
            <a:endParaRPr lang="pl-PL" kern="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Innowacja silnie bazuje na działaniu lub charyzmie innowatorki/</a:t>
            </a:r>
            <a:r>
              <a:rPr lang="pl-PL" kern="1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=&gt; ??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2386574-9761-AD42-D07B-9253883D20C1}"/>
              </a:ext>
            </a:extLst>
          </p:cNvPr>
          <p:cNvSpPr txBox="1"/>
          <p:nvPr/>
        </p:nvSpPr>
        <p:spPr>
          <a:xfrm>
            <a:off x="1470653" y="926698"/>
            <a:ext cx="9691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Odkrywamy pułapki: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 2 - utrudnia akcelerację i skalowanie </a:t>
            </a:r>
          </a:p>
        </p:txBody>
      </p:sp>
    </p:spTree>
    <p:extLst>
      <p:ext uri="{BB962C8B-B14F-4D97-AF65-F5344CB8AC3E}">
        <p14:creationId xmlns:p14="http://schemas.microsoft.com/office/powerpoint/2010/main" val="256885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B04AD4E-A4BE-4AEE-6838-320B0E39FC5E}"/>
              </a:ext>
            </a:extLst>
          </p:cNvPr>
          <p:cNvSpPr txBox="1"/>
          <p:nvPr/>
        </p:nvSpPr>
        <p:spPr>
          <a:xfrm>
            <a:off x="557561" y="2134915"/>
            <a:ext cx="9691717" cy="2721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gotowych materiałów z inkubacji </a:t>
            </a:r>
            <a:r>
              <a:rPr kumimoji="0" lang="pl-PL" sz="18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wersji edytowalnej </a:t>
            </a: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(konieczne jeśli chcemy modyfikować) =&gt; warto o to zadbać na każdym etapie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pl-PL" b="1" kern="1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Bardzo wysokie koszty </a:t>
            </a:r>
            <a:r>
              <a:rPr lang="pl-PL" kern="1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prototypowania, produkcji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pl-PL" kern="1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Bardzo duży nakład pracy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80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Trudności ze znalezieniem </a:t>
            </a:r>
            <a:r>
              <a:rPr kumimoji="0" lang="pl-PL" sz="18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wykonawcy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pl-PL" kern="1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Przedłużające się </a:t>
            </a:r>
            <a:r>
              <a:rPr lang="pl-PL" b="1" kern="1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procedury prawne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8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Bariera technologiczna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pl-PL" b="1" kern="1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planu B </a:t>
            </a:r>
            <a:r>
              <a:rPr lang="pl-PL" kern="1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 zrobić kiedy narzędzie, materiał jest </a:t>
            </a:r>
            <a:r>
              <a:rPr lang="pl-PL" kern="100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niedostęny</a:t>
            </a:r>
            <a:endParaRPr kumimoji="0" lang="pl-PL" sz="1800" i="0" u="none" strike="noStrike" kern="1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2386574-9761-AD42-D07B-9253883D20C1}"/>
              </a:ext>
            </a:extLst>
          </p:cNvPr>
          <p:cNvSpPr txBox="1"/>
          <p:nvPr/>
        </p:nvSpPr>
        <p:spPr>
          <a:xfrm>
            <a:off x="1470653" y="926698"/>
            <a:ext cx="9691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Odkrywamy pułapki: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 2 - utrudnia akcelerację i skalowanie </a:t>
            </a:r>
          </a:p>
        </p:txBody>
      </p:sp>
      <p:pic>
        <p:nvPicPr>
          <p:cNvPr id="4098" name="Picture 2" descr="Zdjęcie Uniodzież ">
            <a:extLst>
              <a:ext uri="{FF2B5EF4-FFF2-40B4-BE49-F238E27FC236}">
                <a16:creationId xmlns:a16="http://schemas.microsoft.com/office/drawing/2014/main" id="{9FF0B395-C3FD-D710-1591-2B1A5CA5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67" y="3374519"/>
            <a:ext cx="3735003" cy="22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6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2123947" y="1207637"/>
            <a:ext cx="69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Inne wyzwania, trudności, wnioski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DCB0400-AF28-CD54-C44C-32280F76156D}"/>
              </a:ext>
            </a:extLst>
          </p:cNvPr>
          <p:cNvSpPr txBox="1"/>
          <p:nvPr/>
        </p:nvSpPr>
        <p:spPr>
          <a:xfrm>
            <a:off x="557561" y="2134915"/>
            <a:ext cx="9691717" cy="4050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Duża różnorodność IS z różnych dziedzin = konieczność rozpoznawania różnych obszarów (merytoryczna, szukanie ekspertów, odbiorców pośrednich i bezpośrednich, rozumienie kontekstu, ograniczeń </a:t>
            </a:r>
            <a:r>
              <a:rPr kumimoji="0" lang="pl-PL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=&gt; specjalizacja, koncentracja inkubatora na określonym obszarze pomaga.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Dylematy: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l-PL" sz="180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którego momentu zmiany to wciąż ta sama 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l-PL" sz="180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można zmienić: tożsamość wizualną, grupę docelową, odbiorców pośrednich (instytucje) …. </a:t>
            </a:r>
            <a:r>
              <a:rPr lang="pl-PL" kern="1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pl-PL" sz="180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800" b="0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 istotne jest dobre, uczciwe raportowanie z testowania nie tylko przez innowatorów, ale też inkubator (bardziej obiektywne) =&gt; im więcej rzeczy „wyjdzie” w testowaniu i ewaluacji tym akceleracja i skalowanie mają większe szanse powodzenia. </a:t>
            </a:r>
            <a:endParaRPr kumimoji="0" lang="pl-PL" sz="1800" i="0" u="none" strike="noStrike" kern="1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800" b="1" i="0" u="none" strike="noStrike" kern="1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6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2311143" y="572039"/>
            <a:ext cx="710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klasyczny na przykładzie GOP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E4E5B52-4D4B-7D6A-97AC-6C68B5321E29}"/>
              </a:ext>
            </a:extLst>
          </p:cNvPr>
          <p:cNvSpPr txBox="1"/>
          <p:nvPr/>
        </p:nvSpPr>
        <p:spPr>
          <a:xfrm>
            <a:off x="615461" y="1385670"/>
            <a:ext cx="1014717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algn="l" rtl="0">
              <a:spcBef>
                <a:spcPts val="1200"/>
              </a:spcBef>
              <a:spcAft>
                <a:spcPts val="0"/>
              </a:spcAft>
              <a:buClr>
                <a:srgbClr val="38761D"/>
              </a:buClr>
              <a:buSzPts val="1300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Etap akceleracji</a:t>
            </a: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pozyskiwanie i gromadzenie informacji o innowacji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dokładna analiza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konsultacja wstępna z ekspertem/</a:t>
            </a:r>
            <a:r>
              <a:rPr lang="pl-PL" sz="1800" dirty="0" err="1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tami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– ocena użyteczności innowacji, potencjału do skalowania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praca koncepcyjna z ekspertem/</a:t>
            </a:r>
            <a:r>
              <a:rPr lang="pl-PL" sz="1800" dirty="0" err="1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tami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– określenie zakresu zmian (ekspert merytoryczny)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dodatkowa konsultacja z ekspertem/</a:t>
            </a:r>
            <a:r>
              <a:rPr lang="pl-PL" sz="1800" dirty="0" err="1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tami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innej specjalności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opracowanie nowej wersji innowacji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powtórne testowanie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produkcja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E2A2378-A49E-6982-C918-5F693E3C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73" y="3977648"/>
            <a:ext cx="2028403" cy="20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atarzyna Belczyk">
            <a:extLst>
              <a:ext uri="{FF2B5EF4-FFF2-40B4-BE49-F238E27FC236}">
                <a16:creationId xmlns:a16="http://schemas.microsoft.com/office/drawing/2014/main" id="{C4BAD916-011A-F352-36C0-02A9E3AF0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31" y="3992330"/>
            <a:ext cx="2028403" cy="20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ak nerd społecznikiem został - Artykuł - ngo.pl">
            <a:extLst>
              <a:ext uri="{FF2B5EF4-FFF2-40B4-BE49-F238E27FC236}">
                <a16:creationId xmlns:a16="http://schemas.microsoft.com/office/drawing/2014/main" id="{3602BE95-F9BC-7CEE-90DF-6AE02DAC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89" y="3992330"/>
            <a:ext cx="2708764" cy="20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6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E4E5B52-4D4B-7D6A-97AC-6C68B5321E29}"/>
              </a:ext>
            </a:extLst>
          </p:cNvPr>
          <p:cNvSpPr txBox="1"/>
          <p:nvPr/>
        </p:nvSpPr>
        <p:spPr>
          <a:xfrm>
            <a:off x="416168" y="2045525"/>
            <a:ext cx="74500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Etap skalowania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poszukiwanie wsparcia instytucjonalnego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poszukiwanie odbiorców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kontakt i ustalenia z odbiorcami (zobowiązania: m.in. użycie innowacji, ankieta zwrotna, komunikacja w </a:t>
            </a:r>
            <a:r>
              <a:rPr lang="pl-PL" sz="1800" dirty="0" err="1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mediach)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dystrybucja / wysyłka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promocja, komunikacja, strona www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prezentacja  na różnych wydarzeniach</a:t>
            </a:r>
            <a:endParaRPr lang="pl-PL" sz="1800" dirty="0">
              <a:solidFill>
                <a:schemeClr val="accent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zbieranie informacji zwrotnej od użytkowników (ankieta)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ewentualnie </a:t>
            </a:r>
            <a:r>
              <a:rPr lang="pl-PL" sz="1800" dirty="0" err="1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podkast</a:t>
            </a:r>
            <a:endParaRPr lang="pl-PL" sz="1800" dirty="0">
              <a:solidFill>
                <a:schemeClr val="accent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podsumowanie informacji od użytkowników (ankiety, posty, info zwrotne)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C91AFCB-955A-5AA8-2E84-ABB20D08C67F}"/>
              </a:ext>
            </a:extLst>
          </p:cNvPr>
          <p:cNvSpPr txBox="1"/>
          <p:nvPr/>
        </p:nvSpPr>
        <p:spPr>
          <a:xfrm>
            <a:off x="2123947" y="988643"/>
            <a:ext cx="710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klasyczny na przykładzie GOP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285F894-213F-074B-A361-C3037677A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570" y="1694281"/>
            <a:ext cx="3977435" cy="1390712"/>
          </a:xfrm>
          <a:prstGeom prst="rect">
            <a:avLst/>
          </a:prstGeom>
        </p:spPr>
      </p:pic>
      <p:pic>
        <p:nvPicPr>
          <p:cNvPr id="13" name="Picture 4" descr="Może być zdjęciem przedstawiającym 3 osoby, ludzie uczą się, zabawka dla dzieci i tekst">
            <a:extLst>
              <a:ext uri="{FF2B5EF4-FFF2-40B4-BE49-F238E27FC236}">
                <a16:creationId xmlns:a16="http://schemas.microsoft.com/office/drawing/2014/main" id="{DFB05B9C-A4B6-08EF-7A63-3E289DE3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06" y="3269617"/>
            <a:ext cx="3555631" cy="26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6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E4E5B52-4D4B-7D6A-97AC-6C68B5321E29}"/>
              </a:ext>
            </a:extLst>
          </p:cNvPr>
          <p:cNvSpPr txBox="1"/>
          <p:nvPr/>
        </p:nvSpPr>
        <p:spPr>
          <a:xfrm>
            <a:off x="615461" y="2442669"/>
            <a:ext cx="112658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</a:pP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Etap utrwalanie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poszukiwanie podmiotu chętnego do dalszego upowszechniania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kontakt z nim, rozpoznanie wzajemnych potrzeb, ustalenia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z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awarcie porozumienia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ealizacja porozumienia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monitoring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??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endParaRPr lang="pl-PL" sz="1800" dirty="0">
              <a:solidFill>
                <a:schemeClr val="accent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300"/>
              <a:buFont typeface="Open Sans"/>
              <a:buChar char="●"/>
            </a:pPr>
            <a:endParaRPr lang="pl-PL" sz="1800" dirty="0">
              <a:solidFill>
                <a:schemeClr val="accent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98E4F44-DA53-AA2A-DA87-AE055183829C}"/>
              </a:ext>
            </a:extLst>
          </p:cNvPr>
          <p:cNvSpPr txBox="1"/>
          <p:nvPr/>
        </p:nvSpPr>
        <p:spPr>
          <a:xfrm>
            <a:off x="2123947" y="1452141"/>
            <a:ext cx="710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klasyczny na przykładzie GOP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E19530C-5887-56AD-A632-C851A0097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912" y="3429000"/>
            <a:ext cx="3586555" cy="25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2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2798286" y="888939"/>
            <a:ext cx="60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 System rozwoju innowacji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1AB7AAD-552D-0A47-EE0C-2F5E52D88DC1}"/>
              </a:ext>
            </a:extLst>
          </p:cNvPr>
          <p:cNvSpPr txBox="1"/>
          <p:nvPr/>
        </p:nvSpPr>
        <p:spPr>
          <a:xfrm>
            <a:off x="992459" y="1815744"/>
            <a:ext cx="7917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KIS używaliśmy terminu </a:t>
            </a:r>
            <a:r>
              <a:rPr lang="pl-PL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skalowanie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zwiększanie skali oddziaływania innowacji, rozpowszechnienie jej na większą skalę  </a:t>
            </a:r>
          </a:p>
          <a:p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było terminu akceleracja.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14AB258-3032-3D40-3AEC-BEDB538C20D9}"/>
              </a:ext>
            </a:extLst>
          </p:cNvPr>
          <p:cNvSpPr txBox="1"/>
          <p:nvPr/>
        </p:nvSpPr>
        <p:spPr>
          <a:xfrm>
            <a:off x="992458" y="3577666"/>
            <a:ext cx="77060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nowym regulaminie pojawia się słowo </a:t>
            </a:r>
            <a:r>
              <a:rPr lang="pl-PL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akceleracja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jako </a:t>
            </a:r>
            <a:r>
              <a:rPr lang="pl-PL" sz="1800" kern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proces, którego celem jest doprowadzenie innowacji do takiego kształtu, w którym będzie mogła być używana na szerszą skalę; modyfikacja, udoskonalenie, rozwinięcie, ponowne testowanie np. w innej grupie; </a:t>
            </a:r>
          </a:p>
          <a:p>
            <a:endParaRPr lang="pl-PL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pl-PL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 słusznie bo…..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4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827047" y="1126588"/>
            <a:ext cx="900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lang="pl-PL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inkubacji zwykle jest jak dziecko </a:t>
            </a:r>
            <a:r>
              <a:rPr lang="pl-PL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pl-PL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BCF56C2-FDC0-300B-7ED7-9FC0002FB9EE}"/>
              </a:ext>
            </a:extLst>
          </p:cNvPr>
          <p:cNvSpPr txBox="1"/>
          <p:nvPr/>
        </p:nvSpPr>
        <p:spPr>
          <a:xfrm>
            <a:off x="635620" y="1873647"/>
            <a:ext cx="79383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Innowację </a:t>
            </a:r>
            <a:r>
              <a:rPr lang="pl-PL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inkubacji (1 testowaniu) </a:t>
            </a:r>
            <a:r>
              <a:rPr lang="pl-PL" sz="1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można</a:t>
            </a:r>
            <a:r>
              <a:rPr lang="pl-PL" sz="1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porównać do dziecka, które nie funkcjonuje jeszcze w pełni samodzielnie: </a:t>
            </a:r>
          </a:p>
          <a:p>
            <a:pPr>
              <a:defRPr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wychodzi na świat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zwykle „trzymane za rękę przez kogoś dorosłego”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pl-PL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Dlaczego?</a:t>
            </a:r>
          </a:p>
          <a:p>
            <a:pPr>
              <a:defRPr/>
            </a:pPr>
            <a:endParaRPr lang="pl-PL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Testowana jest zwykle </a:t>
            </a:r>
            <a:r>
              <a:rPr lang="pl-PL" sz="1800" kern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pierwsza wersja, raczej daleka od doskonałości.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Testujemy na małą skalę.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Nierzadko testujemy w nieco „cieplarnianych” warunkach:  </a:t>
            </a:r>
          </a:p>
          <a:p>
            <a:pPr marL="742950" lvl="1" indent="-285750">
              <a:buFontTx/>
              <a:buChar char="-"/>
              <a:defRPr/>
            </a:pPr>
            <a:r>
              <a:rPr lang="pl-PL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małe grupy</a:t>
            </a:r>
          </a:p>
          <a:p>
            <a:pPr marL="742950" lvl="1" indent="-285750">
              <a:buFontTx/>
              <a:buChar char="-"/>
              <a:defRPr/>
            </a:pPr>
            <a:r>
              <a:rPr lang="pl-PL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czasem rekrutowane spośród znajomych</a:t>
            </a:r>
          </a:p>
          <a:p>
            <a:pPr marL="742950" lvl="1" indent="-285750">
              <a:buFontTx/>
              <a:buChar char="-"/>
              <a:defRPr/>
            </a:pPr>
            <a:r>
              <a:rPr lang="pl-PL" kern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częs</a:t>
            </a:r>
            <a:r>
              <a:rPr lang="pl-PL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są dodatkowe bonusy, elementy, które motywują do udziału i uatrakcyjniają go</a:t>
            </a:r>
          </a:p>
          <a:p>
            <a:pPr marL="742950" lvl="1" indent="-285750">
              <a:buFontTx/>
              <a:buChar char="-"/>
              <a:defRPr/>
            </a:pPr>
            <a:r>
              <a:rPr lang="pl-PL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odbiorcy nie koniecznie są chętni, by „wytykać” innowacji słabości.  </a:t>
            </a:r>
            <a:endParaRPr lang="pl-PL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łoda Dobrze Wyglądająca Matka Trzyma Rękę I Spacer Z Dzieckiem | Premium  Wektor">
            <a:extLst>
              <a:ext uri="{FF2B5EF4-FFF2-40B4-BE49-F238E27FC236}">
                <a16:creationId xmlns:a16="http://schemas.microsoft.com/office/drawing/2014/main" id="{08A4F2AB-A7BB-EE42-DC14-10FB8E58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18" y="1798454"/>
            <a:ext cx="3506977" cy="39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0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735980" y="1581534"/>
            <a:ext cx="7326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Akceleracja zwykle jest niezbędna,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dziecko przeszło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proces dojrzewania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dorosłości i samodzielności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mogło niezależnie ruszyć w świat </a:t>
            </a:r>
            <a:r>
              <a:rPr lang="pl-PL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pl-PL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l-PL" sz="32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EDFC33B-DC0E-0792-140B-DFFED74E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341" y="1549519"/>
            <a:ext cx="2430781" cy="41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2710205" y="1026772"/>
            <a:ext cx="60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Akceleracja jako: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1AB7AAD-552D-0A47-EE0C-2F5E52D88DC1}"/>
              </a:ext>
            </a:extLst>
          </p:cNvPr>
          <p:cNvSpPr txBox="1"/>
          <p:nvPr/>
        </p:nvSpPr>
        <p:spPr>
          <a:xfrm>
            <a:off x="992459" y="1815744"/>
            <a:ext cx="7919528" cy="285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selekcja i wybranie tych innowacji, które po testowaniu (inkubacji) mają największy potencjał  do upowszechniania,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ich modyfikacja, udoskonalenie, rozwinięcie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ewentualne rozbudowanie, rozszerzenie o nowe elementy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ponowne testy na szerszą skalę (np. w nowej wersji, w większej i/lub nowej grupie odbiorców, w nowym środowisku, nowych typach instytucji, w odmiennym kontekście lub warunkach itp.)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przygotowanie potencjalnych użytkowników do używania innowacji.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BD5E7F3-9C03-B4B8-552C-E0868D2362F4}"/>
              </a:ext>
            </a:extLst>
          </p:cNvPr>
          <p:cNvSpPr txBox="1"/>
          <p:nvPr/>
        </p:nvSpPr>
        <p:spPr>
          <a:xfrm>
            <a:off x="5727461" y="5102030"/>
            <a:ext cx="363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Robiliśmy to  </a:t>
            </a:r>
          </a:p>
        </p:txBody>
      </p:sp>
    </p:spTree>
    <p:extLst>
      <p:ext uri="{BB962C8B-B14F-4D97-AF65-F5344CB8AC3E}">
        <p14:creationId xmlns:p14="http://schemas.microsoft.com/office/powerpoint/2010/main" val="309086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2332517" y="564232"/>
            <a:ext cx="70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Jakie pytania sobie </a:t>
            </a:r>
            <a:r>
              <a:rPr lang="pl-PL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stawiały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śmy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E4E5B52-4D4B-7D6A-97AC-6C68B5321E29}"/>
              </a:ext>
            </a:extLst>
          </p:cNvPr>
          <p:cNvSpPr txBox="1"/>
          <p:nvPr/>
        </p:nvSpPr>
        <p:spPr>
          <a:xfrm>
            <a:off x="376818" y="1281764"/>
            <a:ext cx="9205797" cy="482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jakiej </a:t>
            </a:r>
            <a:r>
              <a:rPr lang="pl-PL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kategorii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należy IS (np. produkt, usługa, inne)?</a:t>
            </a:r>
            <a:endParaRPr lang="pl-PL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 jest </a:t>
            </a:r>
            <a:r>
              <a:rPr lang="pl-PL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odbiorcą bezpośrednim,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komu konkretnie ona pomaga? Grupa docelowa. </a:t>
            </a:r>
            <a:endParaRPr lang="pl-PL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czym dokładnie polega IS, </a:t>
            </a:r>
            <a:r>
              <a:rPr lang="pl-PL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działa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l-PL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jakim obszarze i w jaki sposób pomaga odbiorcom bezpośrednim? </a:t>
            </a:r>
            <a:r>
              <a:rPr lang="pl-PL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potrzeby zaspokaja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Czy na pewno?</a:t>
            </a:r>
            <a:endParaRPr lang="pl-PL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 jest </a:t>
            </a:r>
            <a:r>
              <a:rPr lang="pl-PL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odbiorcą pośrednim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Czyli jakie instytucje lub organizacje mogłyby 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 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używać / wdrażać?</a:t>
            </a:r>
            <a:endParaRPr lang="pl-PL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na pewno innowacja była </a:t>
            </a:r>
            <a:r>
              <a:rPr lang="pl-PL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testowana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etapie inkubacji? Jak? W jakiej grupie?</a:t>
            </a:r>
            <a:endParaRPr lang="pl-PL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Dokładna </a:t>
            </a:r>
            <a:r>
              <a:rPr lang="pl-PL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kwestii prawnych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Czy IS jest związana z jakimiś ograniczeniami prawnymi? Na czym polegają, jak wpływają na jej wykorzystanie i upowszechnianie? Czy wymaga jakichś procedur prawnych? Jakich, ile czasu trwają, z jakimi kosztami się wiążą? Czy te procedury prawne mogą zakończyć się niepowodzeniem? Na ile jest to prawdopodobne? Jeśli tak, to czy mamy plan B?  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zostały zarchiwizowane i są 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dostępne wszystkie materiały 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tej IS?</a:t>
            </a:r>
            <a:endParaRPr lang="pl-PL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 descr="Obraz zawierający rysowanie, kreskówka, ilustracja, clipart&#10;&#10;Opis wygenerowany automatycznie">
            <a:extLst>
              <a:ext uri="{FF2B5EF4-FFF2-40B4-BE49-F238E27FC236}">
                <a16:creationId xmlns:a16="http://schemas.microsoft.com/office/drawing/2014/main" id="{464FBC7E-3836-1147-070B-23F9FD1C2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44" y="1707678"/>
            <a:ext cx="2146993" cy="27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2332517" y="564232"/>
            <a:ext cx="70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Jakie pytania sobie </a:t>
            </a:r>
            <a:r>
              <a:rPr lang="pl-PL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stawiały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śmy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E4E5B52-4D4B-7D6A-97AC-6C68B5321E29}"/>
              </a:ext>
            </a:extLst>
          </p:cNvPr>
          <p:cNvSpPr txBox="1"/>
          <p:nvPr/>
        </p:nvSpPr>
        <p:spPr>
          <a:xfrm>
            <a:off x="376818" y="1281764"/>
            <a:ext cx="9205797" cy="4238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Jakie 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zasoby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są potrzebne do wdrożenia IS?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Fundusze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(pieniądze) – ile kosztuje produkcja, zastosowanie, rozpowszechnianie itp.?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Zasoby ludzkie 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kto jest potrzebny, aby innowacja była używana, wdrażana?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Wiedza, 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kompetencje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jakim obszarze należy 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zasięgnąć ekspertyzy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by dobrze ocenić szanse innowacji na akcelerację oraz konieczne modyfikacje? 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i w jakim stopniu innowacja jest 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unikatowa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Czy są inne, podobne produkty lub usługi? Jeśli tak, to czym się od nich różni, jaka jest jej wartość dodana?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Jakie są 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mocne i słabe strony 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IS? Czy wiemy, jak ograniczyć lub usunąć słabe strony? Jak możemy dobrze wykorzystać mocne strony (np. w komunikacji, poszukiwaniu partnerów, funduszy, odbiorców)?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 mamy na tym etapie pomysł jak zapewnić innowacji trwałość? </a:t>
            </a:r>
          </a:p>
        </p:txBody>
      </p:sp>
      <p:pic>
        <p:nvPicPr>
          <p:cNvPr id="8" name="Obraz 7" descr="Obraz zawierający rysowanie, kreskówka, ilustracja, clipart&#10;&#10;Opis wygenerowany automatycznie">
            <a:extLst>
              <a:ext uri="{FF2B5EF4-FFF2-40B4-BE49-F238E27FC236}">
                <a16:creationId xmlns:a16="http://schemas.microsoft.com/office/drawing/2014/main" id="{464FBC7E-3836-1147-070B-23F9FD1C2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44" y="1707678"/>
            <a:ext cx="2146993" cy="27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0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3956538" y="817690"/>
            <a:ext cx="330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Wnioski: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1AB7AAD-552D-0A47-EE0C-2F5E52D88DC1}"/>
              </a:ext>
            </a:extLst>
          </p:cNvPr>
          <p:cNvSpPr txBox="1"/>
          <p:nvPr/>
        </p:nvSpPr>
        <p:spPr>
          <a:xfrm>
            <a:off x="4290646" y="1656656"/>
            <a:ext cx="6902833" cy="371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Praktycznie każda IS po inkubacji potrzebuje zmian, poprawek, ponownych testów. Nie da się ich skalować 1:1</a:t>
            </a:r>
            <a:endParaRPr lang="pl-PL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Raczej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nie da się znaleźć instytucji, która od razu „przygarnie” IS, chce jej używać i ją upowszechniać =&gt; akceleracja jest konieczna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Potrzebne są fundusze i „zasoby ludzkie” na modyfikację i ponowne testowanie – nieduże, spore, a czasem bardzo duże. </a:t>
            </a:r>
            <a:endParaRPr lang="pl-PL" kern="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Trzeba zatoczyć chociaż jedno koło, a czasem warto więcej niż jedno.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Jest sporo IS, które na 1 rzut oka wyglądają na dobre, a w toku dokładniejszej analizy odkrywają swoje słabości .</a:t>
            </a:r>
            <a:endParaRPr lang="pl-PL" kern="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Obraz zawierający tekst, zrzut ekranu, logo, Grafika&#10;&#10;Opis wygenerowany automatycznie">
            <a:extLst>
              <a:ext uri="{FF2B5EF4-FFF2-40B4-BE49-F238E27FC236}">
                <a16:creationId xmlns:a16="http://schemas.microsoft.com/office/drawing/2014/main" id="{F2D48616-0F0C-7AC9-C19B-519807CDA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7" y="1487202"/>
            <a:ext cx="3223961" cy="2565302"/>
          </a:xfrm>
          <a:prstGeom prst="rect">
            <a:avLst/>
          </a:prstGeom>
        </p:spPr>
      </p:pic>
      <p:pic>
        <p:nvPicPr>
          <p:cNvPr id="9" name="Obraz 8" descr="Obraz zawierający tekst, zrzut ekranu, projekt graficzny, logo&#10;&#10;Opis wygenerowany automatycznie">
            <a:extLst>
              <a:ext uri="{FF2B5EF4-FFF2-40B4-BE49-F238E27FC236}">
                <a16:creationId xmlns:a16="http://schemas.microsoft.com/office/drawing/2014/main" id="{E6A57FB0-A677-BD0A-9E99-B249558572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5" y="4202240"/>
            <a:ext cx="3377543" cy="17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6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56802DF-ABD7-44A0-9A35-0F506017F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b="17502"/>
          <a:stretch/>
        </p:blipFill>
        <p:spPr>
          <a:xfrm>
            <a:off x="9507138" y="136279"/>
            <a:ext cx="1068301" cy="659421"/>
          </a:xfrm>
          <a:prstGeom prst="rect">
            <a:avLst/>
          </a:prstGeom>
        </p:spPr>
      </p:pic>
      <p:pic>
        <p:nvPicPr>
          <p:cNvPr id="7" name="Obraz 6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FC882BAA-AB3C-4E26-8C2D-B60C9DD9D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35" y="202940"/>
            <a:ext cx="1318361" cy="592760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7B515CB-AEDA-48D8-9C2B-6E95644D8120}"/>
              </a:ext>
            </a:extLst>
          </p:cNvPr>
          <p:cNvCxnSpPr/>
          <p:nvPr/>
        </p:nvCxnSpPr>
        <p:spPr>
          <a:xfrm>
            <a:off x="310660" y="6120964"/>
            <a:ext cx="11570677" cy="0"/>
          </a:xfrm>
          <a:prstGeom prst="line">
            <a:avLst/>
          </a:prstGeom>
          <a:ln>
            <a:solidFill>
              <a:srgbClr val="319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9D30BE6-2C50-4E38-A06A-268CD3533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6221196"/>
            <a:ext cx="4955449" cy="636804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7F480A8-3B9E-48C2-8BD2-75D4CD19E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1925827" cy="11196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77AE9AA-FD73-58A9-EB54-C271B4DCE9CB}"/>
              </a:ext>
            </a:extLst>
          </p:cNvPr>
          <p:cNvSpPr txBox="1"/>
          <p:nvPr/>
        </p:nvSpPr>
        <p:spPr>
          <a:xfrm>
            <a:off x="1728439" y="895931"/>
            <a:ext cx="8944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Odkrywamy pułapki: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 1 - uniemożliwia akcelerację i skalowanie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B04AD4E-A4BE-4AEE-6838-320B0E39FC5E}"/>
              </a:ext>
            </a:extLst>
          </p:cNvPr>
          <p:cNvSpPr txBox="1"/>
          <p:nvPr/>
        </p:nvSpPr>
        <p:spPr>
          <a:xfrm>
            <a:off x="501805" y="2162264"/>
            <a:ext cx="7669180" cy="3718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de facto </a:t>
            </a:r>
            <a:r>
              <a:rPr lang="pl-PL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była testowana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 innego opisane w raporcie o IS, a co innego było 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testowane =&gt;  </a:t>
            </a: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potrzebne testowanie z prawdziwego zdarzenia, uczciwe raportowanie i ewaluacja w inkubacji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oparta na jednym 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konkretnym produkcie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zniknął z rynku =&gt; chyba lepiej unikać opierania się na 1 produkcie, a jeśli tak jest, to warto pomyśleć o planie B, alternatywie.</a:t>
            </a:r>
            <a:endParaRPr lang="pl-PL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Coś 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nie sprawdziło, </a:t>
            </a:r>
            <a:r>
              <a:rPr lang="pl-PL" b="1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„nie wypaliło” w testowaniu</a:t>
            </a:r>
            <a:r>
              <a:rPr lang="pl-PL" kern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 nie zostało to jasno zaraportowane i wyjaśnione =&gt; porażka jest ok, ale trzeba ją opisać, zdiagnozować przyczyny, wyciągnąć wnioski (w inkubacji)</a:t>
            </a:r>
          </a:p>
          <a:p>
            <a:pPr marL="34290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ciekawa, ale okazuje się, że jest „przywiązana” do jakiegoś narzędzia (np. strona internetowa) i nie da się jej zmieniać.</a:t>
            </a:r>
            <a:endParaRPr lang="pl-PL" sz="1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ototapeta Fall into the trap of businessman - pułapka, wektor, ilustracja,  fototapety | Foteks">
            <a:extLst>
              <a:ext uri="{FF2B5EF4-FFF2-40B4-BE49-F238E27FC236}">
                <a16:creationId xmlns:a16="http://schemas.microsoft.com/office/drawing/2014/main" id="{AE903F83-0E1E-AC94-B1A5-10207DAE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684" y="2126134"/>
            <a:ext cx="3039207" cy="21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45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7FB78BE98F64429F4A72F6E355B7CE" ma:contentTypeVersion="17" ma:contentTypeDescription="Utwórz nowy dokument." ma:contentTypeScope="" ma:versionID="9ceb0fe2931d811eca97a1ff652f9bc3">
  <xsd:schema xmlns:xsd="http://www.w3.org/2001/XMLSchema" xmlns:xs="http://www.w3.org/2001/XMLSchema" xmlns:p="http://schemas.microsoft.com/office/2006/metadata/properties" xmlns:ns2="77c3f8bd-9132-482c-91cf-ed961bd56507" xmlns:ns3="90376afd-99d3-44d2-88d3-c2fd3108401f" targetNamespace="http://schemas.microsoft.com/office/2006/metadata/properties" ma:root="true" ma:fieldsID="db137199754353fef25bf264291ba405" ns2:_="" ns3:_="">
    <xsd:import namespace="77c3f8bd-9132-482c-91cf-ed961bd56507"/>
    <xsd:import namespace="90376afd-99d3-44d2-88d3-c2fd310840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3f8bd-9132-482c-91cf-ed961bd56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308dee71-dfd1-46bf-bb76-327aefb651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76afd-99d3-44d2-88d3-c2fd310840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e6c4bc-7427-45c8-a259-5b11867f344b}" ma:internalName="TaxCatchAll" ma:showField="CatchAllData" ma:web="90376afd-99d3-44d2-88d3-c2fd31084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376afd-99d3-44d2-88d3-c2fd3108401f" xsi:nil="true"/>
    <lcf76f155ced4ddcb4097134ff3c332f xmlns="77c3f8bd-9132-482c-91cf-ed961bd5650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8C8EA4-7598-4A65-A2B7-1CAC0C61F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c3f8bd-9132-482c-91cf-ed961bd56507"/>
    <ds:schemaRef ds:uri="90376afd-99d3-44d2-88d3-c2fd310840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763D46-4BD2-44A9-B30B-404B88BBBF80}">
  <ds:schemaRefs>
    <ds:schemaRef ds:uri="http://schemas.microsoft.com/office/2006/metadata/properties"/>
    <ds:schemaRef ds:uri="http://schemas.microsoft.com/office/infopath/2007/PartnerControls"/>
    <ds:schemaRef ds:uri="90376afd-99d3-44d2-88d3-c2fd3108401f"/>
    <ds:schemaRef ds:uri="77c3f8bd-9132-482c-91cf-ed961bd56507"/>
  </ds:schemaRefs>
</ds:datastoreItem>
</file>

<file path=customXml/itemProps3.xml><?xml version="1.0" encoding="utf-8"?>
<ds:datastoreItem xmlns:ds="http://schemas.openxmlformats.org/officeDocument/2006/customXml" ds:itemID="{DCD14ABD-5F46-4069-B993-D94A54E9F7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1377</Words>
  <Application>Microsoft Office PowerPoint</Application>
  <PresentationFormat>Panoramiczny</PresentationFormat>
  <Paragraphs>126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Open Sans</vt:lpstr>
      <vt:lpstr>Symbol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Alcer</dc:creator>
  <cp:lastModifiedBy>Ewa Jakubowska</cp:lastModifiedBy>
  <cp:revision>5</cp:revision>
  <dcterms:created xsi:type="dcterms:W3CDTF">2021-10-26T23:35:55Z</dcterms:created>
  <dcterms:modified xsi:type="dcterms:W3CDTF">2023-08-02T07:07:59Z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0x010100C87FB78BE98F64429F4A72F6E355B7CE</vt:lpwstr>
  </property>
  <property fmtid="{D5CDD505-2E9C-101B-9397-08002B2CF9AE}" pid="3" name="MediaServiceImageTags">
    <vt:lpwstr/>
  </property>
</Properties>
</file>